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avi" ContentType="video/avi"/>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3.xml" ContentType="application/inkml+xml"/>
  <Override PartName="/ppt/notesSlides/notesSlide3.xml" ContentType="application/vnd.openxmlformats-officedocument.presentationml.notesSlide+xml"/>
  <Override PartName="/ppt/ink/ink4.xml" ContentType="application/inkml+xml"/>
  <Override PartName="/ppt/notesSlides/notesSlide4.xml" ContentType="application/vnd.openxmlformats-officedocument.presentationml.notesSlide+xml"/>
  <Override PartName="/ppt/ink/ink5.xml" ContentType="application/inkml+xml"/>
  <Override PartName="/ppt/notesSlides/notesSlide5.xml" ContentType="application/vnd.openxmlformats-officedocument.presentationml.notesSlide+xml"/>
  <Override PartName="/ppt/ink/ink6.xml" ContentType="application/inkml+xml"/>
  <Override PartName="/ppt/notesSlides/notesSlide6.xml" ContentType="application/vnd.openxmlformats-officedocument.presentationml.notesSlide+xml"/>
  <Override PartName="/ppt/ink/ink7.xml" ContentType="application/inkml+xml"/>
  <Override PartName="/ppt/notesSlides/notesSlide7.xml" ContentType="application/vnd.openxmlformats-officedocument.presentationml.notesSlide+xml"/>
  <Override PartName="/ppt/charts/chart1.xml" ContentType="application/vnd.openxmlformats-officedocument.drawingml.chart+xml"/>
  <Override PartName="/ppt/ink/ink8.xml" ContentType="application/inkml+xml"/>
  <Override PartName="/ppt/ink/ink9.xml" ContentType="application/inkml+xml"/>
  <Override PartName="/ppt/ink/ink10.xml" ContentType="application/inkml+xml"/>
  <Override PartName="/ppt/ink/ink11.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2.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2.xml" ContentType="application/vnd.openxmlformats-officedocument.drawingml.chart+xml"/>
  <Override PartName="/ppt/theme/themeOverride1.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4"/>
  </p:notesMasterIdLst>
  <p:sldIdLst>
    <p:sldId id="256" r:id="rId2"/>
    <p:sldId id="257" r:id="rId3"/>
    <p:sldId id="258" r:id="rId4"/>
    <p:sldId id="263" r:id="rId5"/>
    <p:sldId id="259" r:id="rId6"/>
    <p:sldId id="274" r:id="rId7"/>
    <p:sldId id="260" r:id="rId8"/>
    <p:sldId id="269" r:id="rId9"/>
    <p:sldId id="271" r:id="rId10"/>
    <p:sldId id="270" r:id="rId11"/>
    <p:sldId id="261" r:id="rId12"/>
    <p:sldId id="280" r:id="rId13"/>
    <p:sldId id="282" r:id="rId14"/>
    <p:sldId id="285" r:id="rId15"/>
    <p:sldId id="286" r:id="rId16"/>
    <p:sldId id="287" r:id="rId17"/>
    <p:sldId id="288" r:id="rId18"/>
    <p:sldId id="289" r:id="rId19"/>
    <p:sldId id="290" r:id="rId20"/>
    <p:sldId id="291" r:id="rId21"/>
    <p:sldId id="262" r:id="rId22"/>
    <p:sldId id="298" r:id="rId23"/>
    <p:sldId id="299" r:id="rId24"/>
    <p:sldId id="304" r:id="rId25"/>
    <p:sldId id="302" r:id="rId26"/>
    <p:sldId id="303" r:id="rId27"/>
    <p:sldId id="300" r:id="rId28"/>
    <p:sldId id="272" r:id="rId29"/>
    <p:sldId id="308" r:id="rId30"/>
    <p:sldId id="307" r:id="rId31"/>
    <p:sldId id="305" r:id="rId32"/>
    <p:sldId id="309" r:id="rId33"/>
    <p:sldId id="265" r:id="rId34"/>
    <p:sldId id="275" r:id="rId35"/>
    <p:sldId id="278" r:id="rId36"/>
    <p:sldId id="277" r:id="rId37"/>
    <p:sldId id="306" r:id="rId38"/>
    <p:sldId id="279" r:id="rId39"/>
    <p:sldId id="310" r:id="rId40"/>
    <p:sldId id="266" r:id="rId41"/>
    <p:sldId id="267" r:id="rId42"/>
    <p:sldId id="268" r:id="rId4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38" autoAdjust="0"/>
    <p:restoredTop sz="87524" autoAdjust="0"/>
  </p:normalViewPr>
  <p:slideViewPr>
    <p:cSldViewPr>
      <p:cViewPr varScale="1">
        <p:scale>
          <a:sx n="121" d="100"/>
          <a:sy n="121" d="100"/>
        </p:scale>
        <p:origin x="-528" y="-102"/>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2" Type="http://schemas.openxmlformats.org/officeDocument/2006/relationships/oleObject" Target="../embeddings/oleObject1.bin"/><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9.0570341207349081E-2"/>
          <c:y val="5.709750903778537E-2"/>
          <c:w val="0.88927965879265092"/>
          <c:h val="0.79053929579557269"/>
        </c:manualLayout>
      </c:layout>
      <c:lineChart>
        <c:grouping val="standard"/>
        <c:varyColors val="0"/>
        <c:ser>
          <c:idx val="1"/>
          <c:order val="0"/>
          <c:tx>
            <c:strRef>
              <c:f>Sheet1!$B$1</c:f>
              <c:strCache>
                <c:ptCount val="1"/>
                <c:pt idx="0">
                  <c:v>User 1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Sheet1!$B$2:$B$31</c:f>
              <c:numCache>
                <c:formatCode>General</c:formatCode>
                <c:ptCount val="30"/>
                <c:pt idx="0">
                  <c:v>0.53125</c:v>
                </c:pt>
                <c:pt idx="1">
                  <c:v>0.58064516099999997</c:v>
                </c:pt>
                <c:pt idx="2">
                  <c:v>0.56666666700000001</c:v>
                </c:pt>
                <c:pt idx="3">
                  <c:v>0.63333333300000005</c:v>
                </c:pt>
                <c:pt idx="4">
                  <c:v>0.68965517200000004</c:v>
                </c:pt>
                <c:pt idx="5">
                  <c:v>0.65517241400000004</c:v>
                </c:pt>
                <c:pt idx="6">
                  <c:v>0.65517241400000004</c:v>
                </c:pt>
                <c:pt idx="7">
                  <c:v>0.71428571399999996</c:v>
                </c:pt>
                <c:pt idx="8">
                  <c:v>0.821428571</c:v>
                </c:pt>
                <c:pt idx="9">
                  <c:v>0.85185185200000002</c:v>
                </c:pt>
                <c:pt idx="10">
                  <c:v>0.85185185200000002</c:v>
                </c:pt>
                <c:pt idx="11">
                  <c:v>0.84615384599999999</c:v>
                </c:pt>
                <c:pt idx="12">
                  <c:v>0.84</c:v>
                </c:pt>
                <c:pt idx="13">
                  <c:v>0.84</c:v>
                </c:pt>
                <c:pt idx="14">
                  <c:v>0.875</c:v>
                </c:pt>
                <c:pt idx="15">
                  <c:v>0.875</c:v>
                </c:pt>
                <c:pt idx="16">
                  <c:v>0.91304347799999996</c:v>
                </c:pt>
                <c:pt idx="17">
                  <c:v>0.91304347799999996</c:v>
                </c:pt>
                <c:pt idx="18">
                  <c:v>0.95454545499999999</c:v>
                </c:pt>
              </c:numCache>
            </c:numRef>
          </c:val>
          <c:smooth val="0"/>
        </c:ser>
        <c:ser>
          <c:idx val="0"/>
          <c:order val="1"/>
          <c:tx>
            <c:strRef>
              <c:f>Sheet1!$D$1</c:f>
              <c:strCache>
                <c:ptCount val="1"/>
                <c:pt idx="0">
                  <c:v>User 2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Sheet1!$D$2:$D$18</c:f>
              <c:numCache>
                <c:formatCode>General</c:formatCode>
                <c:ptCount val="17"/>
                <c:pt idx="0">
                  <c:v>0.67500000000000004</c:v>
                </c:pt>
                <c:pt idx="1">
                  <c:v>0.72499999999999998</c:v>
                </c:pt>
                <c:pt idx="2">
                  <c:v>0.79487179500000005</c:v>
                </c:pt>
                <c:pt idx="3">
                  <c:v>0.79487179500000005</c:v>
                </c:pt>
                <c:pt idx="4">
                  <c:v>0.84210526299999999</c:v>
                </c:pt>
                <c:pt idx="5">
                  <c:v>0.86842105300000005</c:v>
                </c:pt>
                <c:pt idx="6">
                  <c:v>0.86486486500000004</c:v>
                </c:pt>
                <c:pt idx="7">
                  <c:v>0.918918919</c:v>
                </c:pt>
                <c:pt idx="8">
                  <c:v>0.91666666699999999</c:v>
                </c:pt>
                <c:pt idx="9">
                  <c:v>0.91666666699999999</c:v>
                </c:pt>
                <c:pt idx="10">
                  <c:v>0.86111111100000004</c:v>
                </c:pt>
                <c:pt idx="11">
                  <c:v>0.88571428600000002</c:v>
                </c:pt>
                <c:pt idx="12">
                  <c:v>0.97058823500000002</c:v>
                </c:pt>
                <c:pt idx="13">
                  <c:v>0.94117647100000001</c:v>
                </c:pt>
                <c:pt idx="14">
                  <c:v>0.96969696999999999</c:v>
                </c:pt>
              </c:numCache>
            </c:numRef>
          </c:val>
          <c:smooth val="0"/>
        </c:ser>
        <c:ser>
          <c:idx val="2"/>
          <c:order val="2"/>
          <c:tx>
            <c:strRef>
              <c:f>Sheet1!$F$1</c:f>
              <c:strCache>
                <c:ptCount val="1"/>
                <c:pt idx="0">
                  <c:v>User 3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Sheet1!$F$2:$F$12</c:f>
              <c:numCache>
                <c:formatCode>General</c:formatCode>
                <c:ptCount val="11"/>
                <c:pt idx="0">
                  <c:v>0.75757575799999999</c:v>
                </c:pt>
                <c:pt idx="1">
                  <c:v>0.8125</c:v>
                </c:pt>
                <c:pt idx="2">
                  <c:v>0.87096774200000004</c:v>
                </c:pt>
                <c:pt idx="3">
                  <c:v>0.93548387099999997</c:v>
                </c:pt>
                <c:pt idx="4">
                  <c:v>0.93548387099999997</c:v>
                </c:pt>
                <c:pt idx="5">
                  <c:v>0.96666666700000003</c:v>
                </c:pt>
              </c:numCache>
            </c:numRef>
          </c:val>
          <c:smooth val="0"/>
        </c:ser>
        <c:ser>
          <c:idx val="3"/>
          <c:order val="3"/>
          <c:tx>
            <c:strRef>
              <c:f>Sheet1!$H$1</c:f>
              <c:strCache>
                <c:ptCount val="1"/>
                <c:pt idx="0">
                  <c:v>User 4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Sheet1!$H$2:$H$30</c:f>
              <c:numCache>
                <c:formatCode>General</c:formatCode>
                <c:ptCount val="29"/>
                <c:pt idx="0">
                  <c:v>0.625</c:v>
                </c:pt>
                <c:pt idx="1">
                  <c:v>0.58974358999999998</c:v>
                </c:pt>
                <c:pt idx="2">
                  <c:v>0.66666666699999999</c:v>
                </c:pt>
                <c:pt idx="3">
                  <c:v>0.66666666699999999</c:v>
                </c:pt>
                <c:pt idx="4">
                  <c:v>0.71052631600000005</c:v>
                </c:pt>
                <c:pt idx="5">
                  <c:v>0.71052631600000005</c:v>
                </c:pt>
                <c:pt idx="6">
                  <c:v>0.756756757</c:v>
                </c:pt>
                <c:pt idx="7">
                  <c:v>0.75</c:v>
                </c:pt>
                <c:pt idx="8">
                  <c:v>0.75</c:v>
                </c:pt>
                <c:pt idx="9">
                  <c:v>0.75</c:v>
                </c:pt>
                <c:pt idx="10">
                  <c:v>0.85714285700000004</c:v>
                </c:pt>
                <c:pt idx="11">
                  <c:v>0.85294117599999997</c:v>
                </c:pt>
                <c:pt idx="12">
                  <c:v>0.764705882</c:v>
                </c:pt>
                <c:pt idx="13">
                  <c:v>0.81818181800000001</c:v>
                </c:pt>
                <c:pt idx="14">
                  <c:v>0.84848484800000001</c:v>
                </c:pt>
                <c:pt idx="15">
                  <c:v>0.909090909</c:v>
                </c:pt>
                <c:pt idx="16">
                  <c:v>0.90625</c:v>
                </c:pt>
                <c:pt idx="17">
                  <c:v>0.9375</c:v>
                </c:pt>
                <c:pt idx="18">
                  <c:v>0.93548387099999997</c:v>
                </c:pt>
                <c:pt idx="19">
                  <c:v>0.93548387099999997</c:v>
                </c:pt>
                <c:pt idx="20">
                  <c:v>0.96666666700000003</c:v>
                </c:pt>
              </c:numCache>
            </c:numRef>
          </c:val>
          <c:smooth val="0"/>
        </c:ser>
        <c:ser>
          <c:idx val="4"/>
          <c:order val="4"/>
          <c:tx>
            <c:strRef>
              <c:f>Sheet1!$J$1</c:f>
              <c:strCache>
                <c:ptCount val="1"/>
                <c:pt idx="0">
                  <c:v>User 5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Sheet1!$J$2:$J$31</c:f>
              <c:numCache>
                <c:formatCode>General</c:formatCode>
                <c:ptCount val="30"/>
                <c:pt idx="0">
                  <c:v>0.55000000000000004</c:v>
                </c:pt>
                <c:pt idx="1">
                  <c:v>0.625</c:v>
                </c:pt>
                <c:pt idx="2">
                  <c:v>0.61538461499999997</c:v>
                </c:pt>
                <c:pt idx="3">
                  <c:v>0.64102564100000003</c:v>
                </c:pt>
                <c:pt idx="4">
                  <c:v>0.69230769199999997</c:v>
                </c:pt>
                <c:pt idx="5">
                  <c:v>0.81578947400000001</c:v>
                </c:pt>
                <c:pt idx="6">
                  <c:v>0.76315789499999998</c:v>
                </c:pt>
                <c:pt idx="7">
                  <c:v>0.86486486500000004</c:v>
                </c:pt>
                <c:pt idx="8">
                  <c:v>0.88888888899999996</c:v>
                </c:pt>
                <c:pt idx="9">
                  <c:v>0.77777777800000003</c:v>
                </c:pt>
                <c:pt idx="10">
                  <c:v>0.88571428600000002</c:v>
                </c:pt>
                <c:pt idx="11">
                  <c:v>0.82857142900000003</c:v>
                </c:pt>
                <c:pt idx="12">
                  <c:v>0.85294117599999997</c:v>
                </c:pt>
                <c:pt idx="13">
                  <c:v>0.85294117599999997</c:v>
                </c:pt>
                <c:pt idx="14">
                  <c:v>0.84848484800000001</c:v>
                </c:pt>
                <c:pt idx="15">
                  <c:v>0.84848484800000001</c:v>
                </c:pt>
                <c:pt idx="16">
                  <c:v>0.87878787899999999</c:v>
                </c:pt>
                <c:pt idx="17">
                  <c:v>0.875</c:v>
                </c:pt>
                <c:pt idx="18">
                  <c:v>0.93548387099999997</c:v>
                </c:pt>
                <c:pt idx="19">
                  <c:v>0.90322580600000002</c:v>
                </c:pt>
                <c:pt idx="20">
                  <c:v>0.93333333299999999</c:v>
                </c:pt>
                <c:pt idx="21">
                  <c:v>0.96666666700000003</c:v>
                </c:pt>
              </c:numCache>
            </c:numRef>
          </c:val>
          <c:smooth val="0"/>
        </c:ser>
        <c:ser>
          <c:idx val="5"/>
          <c:order val="5"/>
          <c:tx>
            <c:strRef>
              <c:f>Sheet1!$L$1</c:f>
              <c:strCache>
                <c:ptCount val="1"/>
                <c:pt idx="0">
                  <c:v>User 6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Sheet1!$L$2:$L$16</c:f>
              <c:numCache>
                <c:formatCode>General</c:formatCode>
                <c:ptCount val="15"/>
                <c:pt idx="0">
                  <c:v>0.70731707300000002</c:v>
                </c:pt>
                <c:pt idx="1">
                  <c:v>0.82499999999999996</c:v>
                </c:pt>
                <c:pt idx="2">
                  <c:v>0.875</c:v>
                </c:pt>
                <c:pt idx="3">
                  <c:v>0.89743589700000004</c:v>
                </c:pt>
                <c:pt idx="4">
                  <c:v>0.92105263199999998</c:v>
                </c:pt>
                <c:pt idx="5">
                  <c:v>0.89473684200000003</c:v>
                </c:pt>
                <c:pt idx="6">
                  <c:v>0.94736842099999996</c:v>
                </c:pt>
                <c:pt idx="7">
                  <c:v>0.97297297299999996</c:v>
                </c:pt>
              </c:numCache>
            </c:numRef>
          </c:val>
          <c:smooth val="0"/>
        </c:ser>
        <c:ser>
          <c:idx val="6"/>
          <c:order val="6"/>
          <c:tx>
            <c:strRef>
              <c:f>Sheet1!$N$1</c:f>
              <c:strCache>
                <c:ptCount val="1"/>
                <c:pt idx="0">
                  <c:v>User 7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Sheet1!$N$2:$N$23</c:f>
              <c:numCache>
                <c:formatCode>General</c:formatCode>
                <c:ptCount val="22"/>
                <c:pt idx="0">
                  <c:v>0.375</c:v>
                </c:pt>
                <c:pt idx="1">
                  <c:v>0.51612903200000004</c:v>
                </c:pt>
                <c:pt idx="2">
                  <c:v>0.53333333299999997</c:v>
                </c:pt>
                <c:pt idx="3">
                  <c:v>0.53333333299999997</c:v>
                </c:pt>
                <c:pt idx="4">
                  <c:v>0.56666666700000001</c:v>
                </c:pt>
                <c:pt idx="5">
                  <c:v>0.68965517200000004</c:v>
                </c:pt>
                <c:pt idx="6">
                  <c:v>0.71428571399999996</c:v>
                </c:pt>
                <c:pt idx="7">
                  <c:v>0.75</c:v>
                </c:pt>
                <c:pt idx="8">
                  <c:v>0.85185185200000002</c:v>
                </c:pt>
                <c:pt idx="9">
                  <c:v>0.81481481499999997</c:v>
                </c:pt>
                <c:pt idx="10">
                  <c:v>0.84615384599999999</c:v>
                </c:pt>
                <c:pt idx="11">
                  <c:v>0.80769230800000003</c:v>
                </c:pt>
                <c:pt idx="12">
                  <c:v>0.80769230800000003</c:v>
                </c:pt>
                <c:pt idx="13">
                  <c:v>0.84</c:v>
                </c:pt>
                <c:pt idx="14">
                  <c:v>0.88</c:v>
                </c:pt>
                <c:pt idx="15">
                  <c:v>0.83333333300000001</c:v>
                </c:pt>
                <c:pt idx="16">
                  <c:v>0.79166666699999999</c:v>
                </c:pt>
                <c:pt idx="17">
                  <c:v>0.82608695700000001</c:v>
                </c:pt>
                <c:pt idx="18">
                  <c:v>0.86363636399999999</c:v>
                </c:pt>
                <c:pt idx="19">
                  <c:v>0.86363636399999999</c:v>
                </c:pt>
                <c:pt idx="20">
                  <c:v>0.95238095199999995</c:v>
                </c:pt>
                <c:pt idx="21">
                  <c:v>0.95238095199999995</c:v>
                </c:pt>
              </c:numCache>
            </c:numRef>
          </c:val>
          <c:smooth val="0"/>
        </c:ser>
        <c:ser>
          <c:idx val="7"/>
          <c:order val="7"/>
          <c:tx>
            <c:strRef>
              <c:f>Sheet1!$P$1</c:f>
              <c:strCache>
                <c:ptCount val="1"/>
                <c:pt idx="0">
                  <c:v>User 8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Sheet1!$P$2:$P$36</c:f>
              <c:numCache>
                <c:formatCode>General</c:formatCode>
                <c:ptCount val="35"/>
                <c:pt idx="0">
                  <c:v>0.45945945900000001</c:v>
                </c:pt>
                <c:pt idx="1">
                  <c:v>0.45945945900000001</c:v>
                </c:pt>
                <c:pt idx="2">
                  <c:v>0.513513514</c:v>
                </c:pt>
                <c:pt idx="3">
                  <c:v>0.55555555599999995</c:v>
                </c:pt>
                <c:pt idx="4">
                  <c:v>0.47222222200000002</c:v>
                </c:pt>
                <c:pt idx="5">
                  <c:v>0.514285714</c:v>
                </c:pt>
                <c:pt idx="6">
                  <c:v>0.64705882400000003</c:v>
                </c:pt>
                <c:pt idx="7">
                  <c:v>0.55882352899999999</c:v>
                </c:pt>
                <c:pt idx="8">
                  <c:v>0.57575757599999999</c:v>
                </c:pt>
                <c:pt idx="9">
                  <c:v>0.515151515</c:v>
                </c:pt>
                <c:pt idx="10">
                  <c:v>0.53125</c:v>
                </c:pt>
                <c:pt idx="11">
                  <c:v>0.53125</c:v>
                </c:pt>
                <c:pt idx="12">
                  <c:v>0.58064516099999997</c:v>
                </c:pt>
                <c:pt idx="13">
                  <c:v>0.61290322600000002</c:v>
                </c:pt>
                <c:pt idx="14">
                  <c:v>0.6</c:v>
                </c:pt>
                <c:pt idx="15">
                  <c:v>0.63333333300000005</c:v>
                </c:pt>
                <c:pt idx="16">
                  <c:v>0.66666666699999999</c:v>
                </c:pt>
                <c:pt idx="17">
                  <c:v>0.62068965499999995</c:v>
                </c:pt>
                <c:pt idx="18">
                  <c:v>0.65517241400000004</c:v>
                </c:pt>
                <c:pt idx="19">
                  <c:v>0.678571429</c:v>
                </c:pt>
                <c:pt idx="20">
                  <c:v>0.77777777800000003</c:v>
                </c:pt>
                <c:pt idx="21">
                  <c:v>0.74074074099999998</c:v>
                </c:pt>
                <c:pt idx="22">
                  <c:v>0.70370370400000004</c:v>
                </c:pt>
                <c:pt idx="23">
                  <c:v>0.73076923100000002</c:v>
                </c:pt>
                <c:pt idx="24">
                  <c:v>0.76</c:v>
                </c:pt>
                <c:pt idx="25">
                  <c:v>0.76</c:v>
                </c:pt>
                <c:pt idx="26">
                  <c:v>0.76</c:v>
                </c:pt>
                <c:pt idx="27">
                  <c:v>0.79166666699999999</c:v>
                </c:pt>
                <c:pt idx="28">
                  <c:v>0.82608695700000001</c:v>
                </c:pt>
                <c:pt idx="29">
                  <c:v>0.82608695700000001</c:v>
                </c:pt>
                <c:pt idx="30">
                  <c:v>0.86363636399999999</c:v>
                </c:pt>
                <c:pt idx="31">
                  <c:v>0.909090909</c:v>
                </c:pt>
                <c:pt idx="32">
                  <c:v>0.90476190499999998</c:v>
                </c:pt>
                <c:pt idx="33">
                  <c:v>0.90476190499999998</c:v>
                </c:pt>
                <c:pt idx="34">
                  <c:v>0.95</c:v>
                </c:pt>
              </c:numCache>
            </c:numRef>
          </c:val>
          <c:smooth val="0"/>
        </c:ser>
        <c:ser>
          <c:idx val="8"/>
          <c:order val="8"/>
          <c:tx>
            <c:strRef>
              <c:f>Sheet1!$R$1</c:f>
              <c:strCache>
                <c:ptCount val="1"/>
                <c:pt idx="0">
                  <c:v>User 9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Sheet1!$R$2:$R$13</c:f>
              <c:numCache>
                <c:formatCode>General</c:formatCode>
                <c:ptCount val="12"/>
                <c:pt idx="0">
                  <c:v>0.78947368399999995</c:v>
                </c:pt>
                <c:pt idx="1">
                  <c:v>0.81578947400000001</c:v>
                </c:pt>
                <c:pt idx="2">
                  <c:v>0.86486486500000004</c:v>
                </c:pt>
                <c:pt idx="3">
                  <c:v>0.837837838</c:v>
                </c:pt>
                <c:pt idx="4">
                  <c:v>0.81081081099999996</c:v>
                </c:pt>
                <c:pt idx="5">
                  <c:v>0.91666666699999999</c:v>
                </c:pt>
                <c:pt idx="6">
                  <c:v>0.94285714300000001</c:v>
                </c:pt>
                <c:pt idx="7">
                  <c:v>0.94285714300000001</c:v>
                </c:pt>
                <c:pt idx="8">
                  <c:v>0.97058823500000002</c:v>
                </c:pt>
              </c:numCache>
            </c:numRef>
          </c:val>
          <c:smooth val="0"/>
        </c:ser>
        <c:ser>
          <c:idx val="9"/>
          <c:order val="9"/>
          <c:tx>
            <c:strRef>
              <c:f>Sheet1!$T$1</c:f>
              <c:strCache>
                <c:ptCount val="1"/>
                <c:pt idx="0">
                  <c:v>User 10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Sheet1!$T$2:$T$19</c:f>
              <c:numCache>
                <c:formatCode>General</c:formatCode>
                <c:ptCount val="18"/>
                <c:pt idx="0">
                  <c:v>0.74193548387096797</c:v>
                </c:pt>
                <c:pt idx="1">
                  <c:v>0.83870967741935498</c:v>
                </c:pt>
                <c:pt idx="2">
                  <c:v>0.77419354838709697</c:v>
                </c:pt>
                <c:pt idx="3">
                  <c:v>0.76666666666666705</c:v>
                </c:pt>
                <c:pt idx="4">
                  <c:v>0.79310344827586199</c:v>
                </c:pt>
                <c:pt idx="5">
                  <c:v>0.79310344827586199</c:v>
                </c:pt>
                <c:pt idx="6">
                  <c:v>0.78571428571428603</c:v>
                </c:pt>
                <c:pt idx="7">
                  <c:v>0.82142857142857095</c:v>
                </c:pt>
                <c:pt idx="8">
                  <c:v>0.85185185185185197</c:v>
                </c:pt>
                <c:pt idx="9">
                  <c:v>0.81481481481481499</c:v>
                </c:pt>
                <c:pt idx="10">
                  <c:v>0.88461538461538503</c:v>
                </c:pt>
                <c:pt idx="11">
                  <c:v>0.84615384615384603</c:v>
                </c:pt>
                <c:pt idx="12">
                  <c:v>0.88</c:v>
                </c:pt>
                <c:pt idx="13">
                  <c:v>0.88</c:v>
                </c:pt>
                <c:pt idx="14">
                  <c:v>0.91666666666666696</c:v>
                </c:pt>
                <c:pt idx="15">
                  <c:v>0.91666666666666696</c:v>
                </c:pt>
                <c:pt idx="16">
                  <c:v>0.91666666666666696</c:v>
                </c:pt>
                <c:pt idx="17">
                  <c:v>0.95652173913043503</c:v>
                </c:pt>
              </c:numCache>
            </c:numRef>
          </c:val>
          <c:smooth val="0"/>
        </c:ser>
        <c:ser>
          <c:idx val="10"/>
          <c:order val="10"/>
          <c:tx>
            <c:strRef>
              <c:f>Sheet1!$V$1</c:f>
              <c:strCache>
                <c:ptCount val="1"/>
                <c:pt idx="0">
                  <c:v>User 11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Sheet1!$V$2:$V$13</c:f>
              <c:numCache>
                <c:formatCode>General</c:formatCode>
                <c:ptCount val="12"/>
                <c:pt idx="0">
                  <c:v>0.82499999999999996</c:v>
                </c:pt>
                <c:pt idx="1">
                  <c:v>0.875</c:v>
                </c:pt>
                <c:pt idx="2">
                  <c:v>0.87179487200000005</c:v>
                </c:pt>
                <c:pt idx="3">
                  <c:v>0.89743589700000004</c:v>
                </c:pt>
                <c:pt idx="4">
                  <c:v>0.92105263199999998</c:v>
                </c:pt>
                <c:pt idx="5">
                  <c:v>0.94736842099999996</c:v>
                </c:pt>
                <c:pt idx="6">
                  <c:v>0.94736842099999996</c:v>
                </c:pt>
                <c:pt idx="7">
                  <c:v>1</c:v>
                </c:pt>
              </c:numCache>
            </c:numRef>
          </c:val>
          <c:smooth val="0"/>
        </c:ser>
        <c:ser>
          <c:idx val="11"/>
          <c:order val="11"/>
          <c:tx>
            <c:strRef>
              <c:f>Sheet1!$X$1</c:f>
              <c:strCache>
                <c:ptCount val="1"/>
                <c:pt idx="0">
                  <c:v>User 12 Accuracy</c:v>
                </c:pt>
              </c:strCache>
            </c:strRef>
          </c:tx>
          <c:spPr>
            <a:ln w="12700"/>
          </c:spPr>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Sheet1!$X$2:$X$17</c:f>
              <c:numCache>
                <c:formatCode>General</c:formatCode>
                <c:ptCount val="16"/>
                <c:pt idx="0">
                  <c:v>0.67647058800000004</c:v>
                </c:pt>
                <c:pt idx="1">
                  <c:v>0.787878788</c:v>
                </c:pt>
                <c:pt idx="2">
                  <c:v>0.81818181800000001</c:v>
                </c:pt>
                <c:pt idx="3">
                  <c:v>0.87878787899999999</c:v>
                </c:pt>
                <c:pt idx="4">
                  <c:v>0.9375</c:v>
                </c:pt>
                <c:pt idx="5">
                  <c:v>0.93548387099999997</c:v>
                </c:pt>
                <c:pt idx="6">
                  <c:v>0.93548387099999997</c:v>
                </c:pt>
                <c:pt idx="7">
                  <c:v>0.93548387099999997</c:v>
                </c:pt>
                <c:pt idx="8">
                  <c:v>0.93333333299999999</c:v>
                </c:pt>
                <c:pt idx="9">
                  <c:v>0.96551724100000003</c:v>
                </c:pt>
              </c:numCache>
            </c:numRef>
          </c:val>
          <c:smooth val="0"/>
        </c:ser>
        <c:ser>
          <c:idx val="12"/>
          <c:order val="12"/>
          <c:tx>
            <c:strRef>
              <c:f>Sheet1!$Z$1</c:f>
              <c:strCache>
                <c:ptCount val="1"/>
                <c:pt idx="0">
                  <c:v>User 13 Accuracy</c:v>
                </c:pt>
              </c:strCache>
            </c:strRef>
          </c:tx>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Sheet1!$Z$2:$Z$9</c:f>
              <c:numCache>
                <c:formatCode>General</c:formatCode>
                <c:ptCount val="8"/>
                <c:pt idx="0">
                  <c:v>0.8125</c:v>
                </c:pt>
                <c:pt idx="1">
                  <c:v>0.84375</c:v>
                </c:pt>
                <c:pt idx="2">
                  <c:v>0.80645161300000001</c:v>
                </c:pt>
                <c:pt idx="3">
                  <c:v>0.83870967699999999</c:v>
                </c:pt>
                <c:pt idx="4">
                  <c:v>0.93333333299999999</c:v>
                </c:pt>
                <c:pt idx="5">
                  <c:v>0.93333333299999999</c:v>
                </c:pt>
                <c:pt idx="6">
                  <c:v>0.93333333299999999</c:v>
                </c:pt>
                <c:pt idx="7">
                  <c:v>0.96551724100000003</c:v>
                </c:pt>
              </c:numCache>
            </c:numRef>
          </c:val>
          <c:smooth val="0"/>
        </c:ser>
        <c:ser>
          <c:idx val="13"/>
          <c:order val="13"/>
          <c:tx>
            <c:strRef>
              <c:f>Sheet1!$AB$1</c:f>
              <c:strCache>
                <c:ptCount val="1"/>
                <c:pt idx="0">
                  <c:v>User 14 Accuracy</c:v>
                </c:pt>
              </c:strCache>
            </c:strRef>
          </c:tx>
          <c:marker>
            <c:symbol val="circle"/>
            <c:size val="5"/>
          </c:marker>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Sheet1!$AB$2:$AB$15</c:f>
              <c:numCache>
                <c:formatCode>General</c:formatCode>
                <c:ptCount val="14"/>
                <c:pt idx="0">
                  <c:v>0.65625</c:v>
                </c:pt>
                <c:pt idx="1">
                  <c:v>0.64516129</c:v>
                </c:pt>
                <c:pt idx="2">
                  <c:v>0.61290322600000002</c:v>
                </c:pt>
                <c:pt idx="3">
                  <c:v>0.73333333300000003</c:v>
                </c:pt>
                <c:pt idx="4">
                  <c:v>0.83333333300000001</c:v>
                </c:pt>
                <c:pt idx="5">
                  <c:v>0.82758620699999996</c:v>
                </c:pt>
                <c:pt idx="6">
                  <c:v>0.86206896600000005</c:v>
                </c:pt>
                <c:pt idx="7">
                  <c:v>0.89285714299999996</c:v>
                </c:pt>
                <c:pt idx="8">
                  <c:v>0.89285714299999996</c:v>
                </c:pt>
                <c:pt idx="9">
                  <c:v>0.89285714299999996</c:v>
                </c:pt>
                <c:pt idx="10">
                  <c:v>0.92592592600000001</c:v>
                </c:pt>
                <c:pt idx="11">
                  <c:v>0.92592592600000001</c:v>
                </c:pt>
                <c:pt idx="12">
                  <c:v>0.92307692299999999</c:v>
                </c:pt>
                <c:pt idx="13">
                  <c:v>0.96</c:v>
                </c:pt>
              </c:numCache>
            </c:numRef>
          </c:val>
          <c:smooth val="0"/>
        </c:ser>
        <c:ser>
          <c:idx val="14"/>
          <c:order val="14"/>
          <c:tx>
            <c:strRef>
              <c:f>Sheet1!$AD$1</c:f>
              <c:strCache>
                <c:ptCount val="1"/>
                <c:pt idx="0">
                  <c:v>User 15 Accuracy</c:v>
                </c:pt>
              </c:strCache>
            </c:strRef>
          </c:tx>
          <c:cat>
            <c:numRef>
              <c:f>Sheet1!$A$2:$A$36</c:f>
              <c:numCache>
                <c:formatCode>General</c:formatCode>
                <c:ptCount val="35"/>
                <c:pt idx="0">
                  <c:v>1</c:v>
                </c:pt>
                <c:pt idx="1">
                  <c:v>2</c:v>
                </c:pt>
                <c:pt idx="2">
                  <c:v>3</c:v>
                </c:pt>
                <c:pt idx="3">
                  <c:v>4</c:v>
                </c:pt>
                <c:pt idx="4">
                  <c:v>5</c:v>
                </c:pt>
                <c:pt idx="5">
                  <c:v>6</c:v>
                </c:pt>
                <c:pt idx="6">
                  <c:v>7</c:v>
                </c:pt>
                <c:pt idx="7">
                  <c:v>8</c:v>
                </c:pt>
                <c:pt idx="8">
                  <c:v>9</c:v>
                </c:pt>
                <c:pt idx="9">
                  <c:v>10</c:v>
                </c:pt>
                <c:pt idx="10">
                  <c:v>11</c:v>
                </c:pt>
                <c:pt idx="11">
                  <c:v>12</c:v>
                </c:pt>
                <c:pt idx="12">
                  <c:v>13</c:v>
                </c:pt>
                <c:pt idx="13">
                  <c:v>14</c:v>
                </c:pt>
                <c:pt idx="14">
                  <c:v>15</c:v>
                </c:pt>
                <c:pt idx="15">
                  <c:v>16</c:v>
                </c:pt>
                <c:pt idx="16">
                  <c:v>17</c:v>
                </c:pt>
                <c:pt idx="17">
                  <c:v>18</c:v>
                </c:pt>
                <c:pt idx="18">
                  <c:v>19</c:v>
                </c:pt>
                <c:pt idx="19">
                  <c:v>20</c:v>
                </c:pt>
                <c:pt idx="20">
                  <c:v>21</c:v>
                </c:pt>
                <c:pt idx="21">
                  <c:v>22</c:v>
                </c:pt>
                <c:pt idx="22">
                  <c:v>23</c:v>
                </c:pt>
                <c:pt idx="23">
                  <c:v>24</c:v>
                </c:pt>
                <c:pt idx="24">
                  <c:v>25</c:v>
                </c:pt>
                <c:pt idx="25">
                  <c:v>26</c:v>
                </c:pt>
                <c:pt idx="26">
                  <c:v>27</c:v>
                </c:pt>
                <c:pt idx="27">
                  <c:v>28</c:v>
                </c:pt>
                <c:pt idx="28">
                  <c:v>29</c:v>
                </c:pt>
                <c:pt idx="29">
                  <c:v>30</c:v>
                </c:pt>
                <c:pt idx="30">
                  <c:v>31</c:v>
                </c:pt>
                <c:pt idx="31">
                  <c:v>32</c:v>
                </c:pt>
                <c:pt idx="32">
                  <c:v>33</c:v>
                </c:pt>
                <c:pt idx="33">
                  <c:v>34</c:v>
                </c:pt>
                <c:pt idx="34">
                  <c:v>35</c:v>
                </c:pt>
              </c:numCache>
            </c:numRef>
          </c:cat>
          <c:val>
            <c:numRef>
              <c:f>Sheet1!$AD$2:$AD$23</c:f>
              <c:numCache>
                <c:formatCode>General</c:formatCode>
                <c:ptCount val="22"/>
                <c:pt idx="0">
                  <c:v>0.54838709699999999</c:v>
                </c:pt>
                <c:pt idx="1">
                  <c:v>0.61290322600000002</c:v>
                </c:pt>
                <c:pt idx="2">
                  <c:v>0.6</c:v>
                </c:pt>
                <c:pt idx="3">
                  <c:v>0.66666666699999999</c:v>
                </c:pt>
                <c:pt idx="4">
                  <c:v>0.7</c:v>
                </c:pt>
                <c:pt idx="5">
                  <c:v>0.68965517200000004</c:v>
                </c:pt>
                <c:pt idx="6">
                  <c:v>0.71428571399999996</c:v>
                </c:pt>
                <c:pt idx="7">
                  <c:v>0.71428571399999996</c:v>
                </c:pt>
                <c:pt idx="8">
                  <c:v>0.74074074099999998</c:v>
                </c:pt>
                <c:pt idx="9">
                  <c:v>0.74074074099999998</c:v>
                </c:pt>
                <c:pt idx="10">
                  <c:v>0.76923076899999998</c:v>
                </c:pt>
                <c:pt idx="11">
                  <c:v>0.73076923100000002</c:v>
                </c:pt>
                <c:pt idx="12">
                  <c:v>0.84</c:v>
                </c:pt>
                <c:pt idx="13">
                  <c:v>0.88</c:v>
                </c:pt>
                <c:pt idx="14">
                  <c:v>0.875</c:v>
                </c:pt>
                <c:pt idx="15">
                  <c:v>0.875</c:v>
                </c:pt>
                <c:pt idx="16">
                  <c:v>0.869565217</c:v>
                </c:pt>
                <c:pt idx="17">
                  <c:v>0.869565217</c:v>
                </c:pt>
                <c:pt idx="18">
                  <c:v>0.909090909</c:v>
                </c:pt>
                <c:pt idx="19">
                  <c:v>0.909090909</c:v>
                </c:pt>
                <c:pt idx="20">
                  <c:v>0.90476190499999998</c:v>
                </c:pt>
                <c:pt idx="21">
                  <c:v>0.95238095199999995</c:v>
                </c:pt>
              </c:numCache>
            </c:numRef>
          </c:val>
          <c:smooth val="0"/>
        </c:ser>
        <c:dLbls>
          <c:showLegendKey val="0"/>
          <c:showVal val="0"/>
          <c:showCatName val="0"/>
          <c:showSerName val="0"/>
          <c:showPercent val="0"/>
          <c:showBubbleSize val="0"/>
        </c:dLbls>
        <c:marker val="1"/>
        <c:smooth val="0"/>
        <c:axId val="114196480"/>
        <c:axId val="114198400"/>
      </c:lineChart>
      <c:catAx>
        <c:axId val="114196480"/>
        <c:scaling>
          <c:orientation val="minMax"/>
        </c:scaling>
        <c:delete val="0"/>
        <c:axPos val="b"/>
        <c:title>
          <c:tx>
            <c:rich>
              <a:bodyPr/>
              <a:lstStyle/>
              <a:p>
                <a:pPr>
                  <a:defRPr sz="1600"/>
                </a:pPr>
                <a:r>
                  <a:rPr lang="en-US" sz="1600"/>
                  <a:t>Number of Templates Added</a:t>
                </a:r>
              </a:p>
            </c:rich>
          </c:tx>
          <c:layout/>
          <c:overlay val="0"/>
        </c:title>
        <c:numFmt formatCode="General" sourceLinked="1"/>
        <c:majorTickMark val="out"/>
        <c:minorTickMark val="none"/>
        <c:tickLblPos val="nextTo"/>
        <c:txPr>
          <a:bodyPr/>
          <a:lstStyle/>
          <a:p>
            <a:pPr>
              <a:defRPr sz="1100"/>
            </a:pPr>
            <a:endParaRPr lang="en-US"/>
          </a:p>
        </c:txPr>
        <c:crossAx val="114198400"/>
        <c:crosses val="autoZero"/>
        <c:auto val="1"/>
        <c:lblAlgn val="ctr"/>
        <c:lblOffset val="100"/>
        <c:noMultiLvlLbl val="0"/>
      </c:catAx>
      <c:valAx>
        <c:axId val="114198400"/>
        <c:scaling>
          <c:orientation val="minMax"/>
          <c:max val="1"/>
          <c:min val="0.4"/>
        </c:scaling>
        <c:delete val="0"/>
        <c:axPos val="l"/>
        <c:majorGridlines>
          <c:spPr>
            <a:ln>
              <a:noFill/>
            </a:ln>
          </c:spPr>
        </c:majorGridlines>
        <c:title>
          <c:tx>
            <c:rich>
              <a:bodyPr rot="-5400000" vert="horz"/>
              <a:lstStyle/>
              <a:p>
                <a:pPr>
                  <a:defRPr sz="1600"/>
                </a:pPr>
                <a:r>
                  <a:rPr lang="en-US" sz="1600"/>
                  <a:t>Accuracy</a:t>
                </a:r>
              </a:p>
            </c:rich>
          </c:tx>
          <c:layout>
            <c:manualLayout>
              <c:xMode val="edge"/>
              <c:yMode val="edge"/>
              <c:x val="1.1700656167979002E-2"/>
              <c:y val="0.37163596295746049"/>
            </c:manualLayout>
          </c:layout>
          <c:overlay val="0"/>
        </c:title>
        <c:numFmt formatCode="General" sourceLinked="1"/>
        <c:majorTickMark val="out"/>
        <c:minorTickMark val="none"/>
        <c:tickLblPos val="nextTo"/>
        <c:txPr>
          <a:bodyPr/>
          <a:lstStyle/>
          <a:p>
            <a:pPr>
              <a:defRPr sz="1100"/>
            </a:pPr>
            <a:endParaRPr lang="en-US"/>
          </a:p>
        </c:txPr>
        <c:crossAx val="114196480"/>
        <c:crosses val="autoZero"/>
        <c:crossBetween val="midCat"/>
        <c:majorUnit val="0.1"/>
      </c:valAx>
      <c:spPr>
        <a:solidFill>
          <a:sysClr val="window" lastClr="FFFFFF"/>
        </a:solidFill>
      </c:spPr>
    </c:plotArea>
    <c:legend>
      <c:legendPos val="r"/>
      <c:layout>
        <c:manualLayout>
          <c:xMode val="edge"/>
          <c:yMode val="edge"/>
          <c:x val="0.83883425196850392"/>
          <c:y val="0.30381914524835341"/>
          <c:w val="0.14729999999999999"/>
          <c:h val="0.54310057940870604"/>
        </c:manualLayout>
      </c:layout>
      <c:overlay val="1"/>
      <c:spPr>
        <a:solidFill>
          <a:sysClr val="window" lastClr="FFFFFF"/>
        </a:solidFill>
      </c:spPr>
      <c:txPr>
        <a:bodyPr/>
        <a:lstStyle/>
        <a:p>
          <a:pPr>
            <a:defRPr sz="800"/>
          </a:pPr>
          <a:endParaRPr lang="en-US"/>
        </a:p>
      </c:txPr>
    </c:legend>
    <c:plotVisOnly val="1"/>
    <c:dispBlanksAs val="gap"/>
    <c:showDLblsOverMax val="0"/>
  </c:chart>
  <c:spPr>
    <a:solidFill>
      <a:sysClr val="window" lastClr="FFFFFF"/>
    </a:solidFill>
    <a:ln w="190500">
      <a:solidFill>
        <a:schemeClr val="bg1">
          <a:lumMod val="85000"/>
        </a:schemeClr>
      </a:solidFill>
      <a:miter lim="800000"/>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9.330765719502454E-2"/>
          <c:y val="4.3153526970954356E-2"/>
          <c:w val="0.87669234280497543"/>
          <c:h val="0.81008553598849942"/>
        </c:manualLayout>
      </c:layout>
      <c:lineChart>
        <c:grouping val="standard"/>
        <c:varyColors val="0"/>
        <c:ser>
          <c:idx val="0"/>
          <c:order val="0"/>
          <c:tx>
            <c:v>Condition 1</c:v>
          </c:tx>
          <c:marker>
            <c:symbol val="none"/>
          </c:marker>
          <c:trendline>
            <c:spPr>
              <a:ln>
                <a:solidFill>
                  <a:schemeClr val="accent1"/>
                </a:solidFill>
                <a:prstDash val="lgDash"/>
              </a:ln>
            </c:spPr>
            <c:trendlineType val="linear"/>
            <c:dispRSqr val="0"/>
            <c:dispEq val="0"/>
          </c:trendline>
          <c:cat>
            <c:numRef>
              <c:f>'[Chart in Microsoft PowerPoint]Correlation'!$A$3:$A$16</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'[Chart in Microsoft PowerPoint]Condition 1'!$AA$14,'[Chart in Microsoft PowerPoint]Condition 1'!$AA$25,'[Chart in Microsoft PowerPoint]Condition 1'!$AA$36,'[Chart in Microsoft PowerPoint]Condition 1'!$AA$47,'[Chart in Microsoft PowerPoint]Condition 1'!$AA$58,'[Chart in Microsoft PowerPoint]Condition 1'!$AA$69,'[Chart in Microsoft PowerPoint]Condition 1'!$AA$80,'[Chart in Microsoft PowerPoint]Condition 1'!$AA$91,'[Chart in Microsoft PowerPoint]Condition 1'!$AA$102,'[Chart in Microsoft PowerPoint]Condition 1'!$AA$113,'[Chart in Microsoft PowerPoint]Condition 1'!$AA$124,'[Chart in Microsoft PowerPoint]Condition 1'!$AA$135,'[Chart in Microsoft PowerPoint]Condition 1'!$AA$146,'[Chart in Microsoft PowerPoint]Condition 1'!$AA$157</c:f>
              <c:numCache>
                <c:formatCode>General</c:formatCode>
                <c:ptCount val="14"/>
                <c:pt idx="0">
                  <c:v>0.59375</c:v>
                </c:pt>
                <c:pt idx="1">
                  <c:v>0.65625</c:v>
                </c:pt>
                <c:pt idx="2">
                  <c:v>0.6428571428571429</c:v>
                </c:pt>
                <c:pt idx="3">
                  <c:v>0.6071428571428571</c:v>
                </c:pt>
                <c:pt idx="4">
                  <c:v>0.52</c:v>
                </c:pt>
                <c:pt idx="5">
                  <c:v>0.65384615384615385</c:v>
                </c:pt>
                <c:pt idx="6">
                  <c:v>0.6333333333333333</c:v>
                </c:pt>
                <c:pt idx="7">
                  <c:v>0.56666666666666665</c:v>
                </c:pt>
                <c:pt idx="8">
                  <c:v>0.82352941176470584</c:v>
                </c:pt>
                <c:pt idx="9">
                  <c:v>0.625</c:v>
                </c:pt>
                <c:pt idx="10">
                  <c:v>0.68</c:v>
                </c:pt>
                <c:pt idx="11">
                  <c:v>0.52</c:v>
                </c:pt>
                <c:pt idx="12">
                  <c:v>0.66666666666666663</c:v>
                </c:pt>
                <c:pt idx="13">
                  <c:v>0.6333333333333333</c:v>
                </c:pt>
              </c:numCache>
            </c:numRef>
          </c:val>
          <c:smooth val="0"/>
        </c:ser>
        <c:ser>
          <c:idx val="1"/>
          <c:order val="1"/>
          <c:tx>
            <c:v>Condition 2</c:v>
          </c:tx>
          <c:marker>
            <c:symbol val="none"/>
          </c:marker>
          <c:trendline>
            <c:spPr>
              <a:ln>
                <a:solidFill>
                  <a:schemeClr val="accent2"/>
                </a:solidFill>
                <a:prstDash val="lgDash"/>
              </a:ln>
            </c:spPr>
            <c:trendlineType val="linear"/>
            <c:dispRSqr val="0"/>
            <c:dispEq val="0"/>
          </c:trendline>
          <c:cat>
            <c:numRef>
              <c:f>'[Chart in Microsoft PowerPoint]Correlation'!$A$3:$A$16</c:f>
              <c:numCache>
                <c:formatCode>General</c:formatCode>
                <c:ptCount val="14"/>
                <c:pt idx="0">
                  <c:v>1</c:v>
                </c:pt>
                <c:pt idx="1">
                  <c:v>2</c:v>
                </c:pt>
                <c:pt idx="2">
                  <c:v>3</c:v>
                </c:pt>
                <c:pt idx="3">
                  <c:v>4</c:v>
                </c:pt>
                <c:pt idx="4">
                  <c:v>5</c:v>
                </c:pt>
                <c:pt idx="5">
                  <c:v>6</c:v>
                </c:pt>
                <c:pt idx="6">
                  <c:v>7</c:v>
                </c:pt>
                <c:pt idx="7">
                  <c:v>8</c:v>
                </c:pt>
                <c:pt idx="8">
                  <c:v>9</c:v>
                </c:pt>
                <c:pt idx="9">
                  <c:v>10</c:v>
                </c:pt>
                <c:pt idx="10">
                  <c:v>11</c:v>
                </c:pt>
                <c:pt idx="11">
                  <c:v>12</c:v>
                </c:pt>
                <c:pt idx="12">
                  <c:v>13</c:v>
                </c:pt>
                <c:pt idx="13">
                  <c:v>14</c:v>
                </c:pt>
              </c:numCache>
            </c:numRef>
          </c:cat>
          <c:val>
            <c:numRef>
              <c:f>'[Chart in Microsoft PowerPoint]Condition 2'!$AA$11,'[Chart in Microsoft PowerPoint]Condition 2'!$AA$19,'[Chart in Microsoft PowerPoint]Condition 2'!$AA$27,'[Chart in Microsoft PowerPoint]Condition 2'!$AA$35,'[Chart in Microsoft PowerPoint]Condition 2'!$AA$43,'[Chart in Microsoft PowerPoint]Condition 2'!$AA$51,'[Chart in Microsoft PowerPoint]Condition 2'!$AA$59,'[Chart in Microsoft PowerPoint]Condition 2'!$AA$67,'[Chart in Microsoft PowerPoint]Condition 2'!$AA$75,'[Chart in Microsoft PowerPoint]Condition 2'!$AA$83,'[Chart in Microsoft PowerPoint]Condition 2'!$AA$91,'[Chart in Microsoft PowerPoint]Condition 2'!$AA$99,'[Chart in Microsoft PowerPoint]Condition 2'!$AA$107,'[Chart in Microsoft PowerPoint]Condition 2'!$AA$115</c:f>
              <c:numCache>
                <c:formatCode>General</c:formatCode>
                <c:ptCount val="14"/>
                <c:pt idx="0">
                  <c:v>0.5</c:v>
                </c:pt>
                <c:pt idx="1">
                  <c:v>0.70588235294117652</c:v>
                </c:pt>
                <c:pt idx="2">
                  <c:v>0.62068965517241381</c:v>
                </c:pt>
                <c:pt idx="3">
                  <c:v>0.56666666666666665</c:v>
                </c:pt>
                <c:pt idx="4">
                  <c:v>0.6</c:v>
                </c:pt>
                <c:pt idx="5">
                  <c:v>0.65517241379310343</c:v>
                </c:pt>
                <c:pt idx="6">
                  <c:v>0.6</c:v>
                </c:pt>
                <c:pt idx="7">
                  <c:v>0.58620689655172409</c:v>
                </c:pt>
                <c:pt idx="8">
                  <c:v>0.52941176470588236</c:v>
                </c:pt>
                <c:pt idx="9">
                  <c:v>0.55882352941176472</c:v>
                </c:pt>
                <c:pt idx="10">
                  <c:v>0.54285714285714282</c:v>
                </c:pt>
                <c:pt idx="11">
                  <c:v>0.61764705882352944</c:v>
                </c:pt>
                <c:pt idx="12">
                  <c:v>0.53333333333333333</c:v>
                </c:pt>
                <c:pt idx="13">
                  <c:v>0.7</c:v>
                </c:pt>
              </c:numCache>
            </c:numRef>
          </c:val>
          <c:smooth val="0"/>
        </c:ser>
        <c:dLbls>
          <c:showLegendKey val="0"/>
          <c:showVal val="0"/>
          <c:showCatName val="0"/>
          <c:showSerName val="0"/>
          <c:showPercent val="0"/>
          <c:showBubbleSize val="0"/>
        </c:dLbls>
        <c:marker val="1"/>
        <c:smooth val="0"/>
        <c:axId val="123268480"/>
        <c:axId val="123274752"/>
      </c:lineChart>
      <c:catAx>
        <c:axId val="123268480"/>
        <c:scaling>
          <c:orientation val="minMax"/>
        </c:scaling>
        <c:delete val="0"/>
        <c:axPos val="b"/>
        <c:title>
          <c:tx>
            <c:rich>
              <a:bodyPr/>
              <a:lstStyle/>
              <a:p>
                <a:pPr>
                  <a:defRPr>
                    <a:latin typeface="Arial" pitchFamily="34" charset="0"/>
                    <a:cs typeface="Arial" pitchFamily="34" charset="0"/>
                  </a:defRPr>
                </a:pPr>
                <a:r>
                  <a:rPr lang="en-US" dirty="0" smtClean="0">
                    <a:latin typeface="Arial" pitchFamily="34" charset="0"/>
                    <a:cs typeface="Arial" pitchFamily="34" charset="0"/>
                  </a:rPr>
                  <a:t>Trial</a:t>
                </a:r>
                <a:endParaRPr lang="en-US" dirty="0">
                  <a:latin typeface="Arial" pitchFamily="34" charset="0"/>
                  <a:cs typeface="Arial" pitchFamily="34" charset="0"/>
                </a:endParaRPr>
              </a:p>
            </c:rich>
          </c:tx>
          <c:layout/>
          <c:overlay val="0"/>
        </c:title>
        <c:numFmt formatCode="General" sourceLinked="1"/>
        <c:majorTickMark val="out"/>
        <c:minorTickMark val="none"/>
        <c:tickLblPos val="nextTo"/>
        <c:txPr>
          <a:bodyPr/>
          <a:lstStyle/>
          <a:p>
            <a:pPr>
              <a:defRPr>
                <a:latin typeface="Arial" pitchFamily="34" charset="0"/>
                <a:cs typeface="Arial" pitchFamily="34" charset="0"/>
              </a:defRPr>
            </a:pPr>
            <a:endParaRPr lang="en-US"/>
          </a:p>
        </c:txPr>
        <c:crossAx val="123274752"/>
        <c:crosses val="autoZero"/>
        <c:auto val="1"/>
        <c:lblAlgn val="ctr"/>
        <c:lblOffset val="100"/>
        <c:noMultiLvlLbl val="0"/>
      </c:catAx>
      <c:valAx>
        <c:axId val="123274752"/>
        <c:scaling>
          <c:orientation val="minMax"/>
        </c:scaling>
        <c:delete val="0"/>
        <c:axPos val="l"/>
        <c:majorGridlines/>
        <c:title>
          <c:tx>
            <c:rich>
              <a:bodyPr rot="-5400000" vert="horz"/>
              <a:lstStyle/>
              <a:p>
                <a:pPr>
                  <a:defRPr>
                    <a:latin typeface="Arial" pitchFamily="34" charset="0"/>
                    <a:cs typeface="Arial" pitchFamily="34" charset="0"/>
                  </a:defRPr>
                </a:pPr>
                <a:r>
                  <a:rPr lang="en-US" dirty="0" smtClean="0">
                    <a:latin typeface="Arial" pitchFamily="34" charset="0"/>
                    <a:cs typeface="Arial" pitchFamily="34" charset="0"/>
                  </a:rPr>
                  <a:t>Correct Recognition Rate</a:t>
                </a:r>
                <a:endParaRPr lang="en-US" dirty="0">
                  <a:latin typeface="Arial" pitchFamily="34" charset="0"/>
                  <a:cs typeface="Arial" pitchFamily="34" charset="0"/>
                </a:endParaRPr>
              </a:p>
            </c:rich>
          </c:tx>
          <c:layout/>
          <c:overlay val="0"/>
        </c:title>
        <c:numFmt formatCode="General" sourceLinked="1"/>
        <c:majorTickMark val="out"/>
        <c:minorTickMark val="none"/>
        <c:tickLblPos val="nextTo"/>
        <c:txPr>
          <a:bodyPr/>
          <a:lstStyle/>
          <a:p>
            <a:pPr>
              <a:defRPr>
                <a:latin typeface="Arial" pitchFamily="34" charset="0"/>
                <a:cs typeface="Arial" pitchFamily="34" charset="0"/>
              </a:defRPr>
            </a:pPr>
            <a:endParaRPr lang="en-US"/>
          </a:p>
        </c:txPr>
        <c:crossAx val="123268480"/>
        <c:crosses val="autoZero"/>
        <c:crossBetween val="midCat"/>
      </c:valAx>
      <c:spPr>
        <a:ln>
          <a:solidFill>
            <a:schemeClr val="tx1"/>
          </a:solidFill>
        </a:ln>
      </c:spPr>
    </c:plotArea>
    <c:legend>
      <c:legendPos val="l"/>
      <c:layout>
        <c:manualLayout>
          <c:xMode val="edge"/>
          <c:yMode val="edge"/>
          <c:x val="9.4702727376469245E-2"/>
          <c:y val="0.54728483158355201"/>
          <c:w val="0.26912609138143445"/>
          <c:h val="0.20694492530030714"/>
        </c:manualLayout>
      </c:layout>
      <c:overlay val="1"/>
      <c:spPr>
        <a:solidFill>
          <a:schemeClr val="bg1"/>
        </a:solidFill>
        <a:ln>
          <a:solidFill>
            <a:schemeClr val="tx1"/>
          </a:solidFill>
        </a:ln>
      </c:spPr>
      <c:txPr>
        <a:bodyPr/>
        <a:lstStyle/>
        <a:p>
          <a:pPr>
            <a:defRPr>
              <a:latin typeface="Arial" pitchFamily="34" charset="0"/>
              <a:cs typeface="Arial" pitchFamily="34" charset="0"/>
            </a:defRPr>
          </a:pPr>
          <a:endParaRPr lang="en-US"/>
        </a:p>
      </c:txPr>
    </c:legend>
    <c:plotVisOnly val="1"/>
    <c:dispBlanksAs val="gap"/>
    <c:showDLblsOverMax val="0"/>
  </c:chart>
  <c:spPr>
    <a:solidFill>
      <a:sysClr val="window" lastClr="FFFFFF"/>
    </a:solidFill>
    <a:ln w="190500">
      <a:solidFill>
        <a:sysClr val="window" lastClr="FFFFFF">
          <a:lumMod val="85000"/>
        </a:sysClr>
      </a:solidFill>
      <a:miter lim="800000"/>
    </a:ln>
  </c:spPr>
  <c:externalData r:id="rId2">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3917B90-56C4-4414-AFF2-ADB4ECE52512}" type="doc">
      <dgm:prSet loTypeId="urn:microsoft.com/office/officeart/2005/8/layout/chevron1" loCatId="process" qsTypeId="urn:microsoft.com/office/officeart/2005/8/quickstyle/simple1" qsCatId="simple" csTypeId="urn:microsoft.com/office/officeart/2005/8/colors/accent1_2" csCatId="accent1" phldr="1"/>
      <dgm:spPr/>
    </dgm:pt>
    <dgm:pt modelId="{D0814F7E-D2F0-4C7D-9C1A-71EFBF1D2082}">
      <dgm:prSet phldrT="[Text]"/>
      <dgm:spPr>
        <a:solidFill>
          <a:schemeClr val="accent6">
            <a:lumMod val="75000"/>
          </a:schemeClr>
        </a:solidFill>
      </dgm:spPr>
      <dgm:t>
        <a:bodyPr/>
        <a:lstStyle/>
        <a:p>
          <a:r>
            <a:rPr lang="en-US" dirty="0" smtClean="0"/>
            <a:t>Stroke Classification</a:t>
          </a:r>
          <a:endParaRPr lang="en-US" dirty="0"/>
        </a:p>
      </dgm:t>
    </dgm:pt>
    <dgm:pt modelId="{5EDAE0E0-45D3-42F3-8C95-DEA9F88A0CAC}" type="parTrans" cxnId="{C10EC7EB-8D9A-4701-974A-1C6DFB188BD6}">
      <dgm:prSet/>
      <dgm:spPr/>
      <dgm:t>
        <a:bodyPr/>
        <a:lstStyle/>
        <a:p>
          <a:endParaRPr lang="en-US"/>
        </a:p>
      </dgm:t>
    </dgm:pt>
    <dgm:pt modelId="{6FEBF059-4125-46C2-A4A3-2F190615E03B}" type="sibTrans" cxnId="{C10EC7EB-8D9A-4701-974A-1C6DFB188BD6}">
      <dgm:prSet/>
      <dgm:spPr/>
      <dgm:t>
        <a:bodyPr/>
        <a:lstStyle/>
        <a:p>
          <a:endParaRPr lang="en-US"/>
        </a:p>
      </dgm:t>
    </dgm:pt>
    <dgm:pt modelId="{5789F0DA-1027-4FEB-B343-237F451E1D06}">
      <dgm:prSet phldrT="[Text]"/>
      <dgm:spPr>
        <a:solidFill>
          <a:schemeClr val="accent6">
            <a:lumMod val="75000"/>
          </a:schemeClr>
        </a:solidFill>
      </dgm:spPr>
      <dgm:t>
        <a:bodyPr/>
        <a:lstStyle/>
        <a:p>
          <a:r>
            <a:rPr lang="en-US" dirty="0" smtClean="0"/>
            <a:t>Stroke Grouping</a:t>
          </a:r>
          <a:endParaRPr lang="en-US" dirty="0"/>
        </a:p>
      </dgm:t>
    </dgm:pt>
    <dgm:pt modelId="{18CC7EDF-4750-4679-BDB5-0DE9D2A6EC15}" type="parTrans" cxnId="{285DB196-C0A0-4EFA-9FF9-37E727519508}">
      <dgm:prSet/>
      <dgm:spPr/>
      <dgm:t>
        <a:bodyPr/>
        <a:lstStyle/>
        <a:p>
          <a:endParaRPr lang="en-US"/>
        </a:p>
      </dgm:t>
    </dgm:pt>
    <dgm:pt modelId="{012E0F92-594B-4B89-8435-7150E8038895}" type="sibTrans" cxnId="{285DB196-C0A0-4EFA-9FF9-37E727519508}">
      <dgm:prSet/>
      <dgm:spPr/>
      <dgm:t>
        <a:bodyPr/>
        <a:lstStyle/>
        <a:p>
          <a:endParaRPr lang="en-US"/>
        </a:p>
      </dgm:t>
    </dgm:pt>
    <dgm:pt modelId="{573EF8C9-F991-4798-BA19-C6D49C9BD2C9}">
      <dgm:prSet phldrT="[Text]"/>
      <dgm:spPr>
        <a:solidFill>
          <a:schemeClr val="accent4">
            <a:lumMod val="75000"/>
          </a:schemeClr>
        </a:solidFill>
      </dgm:spPr>
      <dgm:t>
        <a:bodyPr/>
        <a:lstStyle/>
        <a:p>
          <a:r>
            <a:rPr lang="en-US" dirty="0" smtClean="0"/>
            <a:t>Shape Recognition</a:t>
          </a:r>
          <a:endParaRPr lang="en-US" dirty="0"/>
        </a:p>
      </dgm:t>
    </dgm:pt>
    <dgm:pt modelId="{3C0D53FF-8680-40F8-9080-3968AC21E612}" type="parTrans" cxnId="{BB33819E-324F-4EA4-81EF-6BF4FAA16692}">
      <dgm:prSet/>
      <dgm:spPr/>
      <dgm:t>
        <a:bodyPr/>
        <a:lstStyle/>
        <a:p>
          <a:endParaRPr lang="en-US"/>
        </a:p>
      </dgm:t>
    </dgm:pt>
    <dgm:pt modelId="{99867AF8-072B-40D9-BB79-FBE773B9FB6E}" type="sibTrans" cxnId="{BB33819E-324F-4EA4-81EF-6BF4FAA16692}">
      <dgm:prSet/>
      <dgm:spPr/>
      <dgm:t>
        <a:bodyPr/>
        <a:lstStyle/>
        <a:p>
          <a:endParaRPr lang="en-US"/>
        </a:p>
      </dgm:t>
    </dgm:pt>
    <dgm:pt modelId="{B1788BE0-781B-4508-87B4-70DF49206D46}">
      <dgm:prSet phldrT="[Text]"/>
      <dgm:spPr>
        <a:solidFill>
          <a:schemeClr val="accent6">
            <a:lumMod val="75000"/>
          </a:schemeClr>
        </a:solidFill>
      </dgm:spPr>
      <dgm:t>
        <a:bodyPr/>
        <a:lstStyle/>
        <a:p>
          <a:r>
            <a:rPr lang="en-US" dirty="0" smtClean="0"/>
            <a:t>Shape Connection</a:t>
          </a:r>
          <a:endParaRPr lang="en-US" dirty="0"/>
        </a:p>
      </dgm:t>
    </dgm:pt>
    <dgm:pt modelId="{F60F0798-9ACC-4A48-A761-5F00F4657693}" type="parTrans" cxnId="{AB814CB5-FB83-4042-BDEE-10379CC2D231}">
      <dgm:prSet/>
      <dgm:spPr/>
      <dgm:t>
        <a:bodyPr/>
        <a:lstStyle/>
        <a:p>
          <a:endParaRPr lang="en-US"/>
        </a:p>
      </dgm:t>
    </dgm:pt>
    <dgm:pt modelId="{F1DF5AB5-01BB-4FB8-B190-BD56FE270D81}" type="sibTrans" cxnId="{AB814CB5-FB83-4042-BDEE-10379CC2D231}">
      <dgm:prSet/>
      <dgm:spPr/>
      <dgm:t>
        <a:bodyPr/>
        <a:lstStyle/>
        <a:p>
          <a:endParaRPr lang="en-US"/>
        </a:p>
      </dgm:t>
    </dgm:pt>
    <dgm:pt modelId="{8EB71720-2863-4B21-AC55-90B5A02397BE}">
      <dgm:prSet phldrT="[Text]"/>
      <dgm:spPr>
        <a:solidFill>
          <a:schemeClr val="accent4">
            <a:lumMod val="75000"/>
          </a:schemeClr>
        </a:solidFill>
      </dgm:spPr>
      <dgm:t>
        <a:bodyPr/>
        <a:lstStyle/>
        <a:p>
          <a:r>
            <a:rPr lang="en-US" dirty="0" smtClean="0"/>
            <a:t>Shape Refinement</a:t>
          </a:r>
          <a:endParaRPr lang="en-US" dirty="0"/>
        </a:p>
      </dgm:t>
    </dgm:pt>
    <dgm:pt modelId="{6D8E609F-DC90-466C-9507-9C7630194667}" type="parTrans" cxnId="{7D4DB56B-B159-4B7C-90AF-E393C4BFFADC}">
      <dgm:prSet/>
      <dgm:spPr/>
      <dgm:t>
        <a:bodyPr/>
        <a:lstStyle/>
        <a:p>
          <a:endParaRPr lang="en-US"/>
        </a:p>
      </dgm:t>
    </dgm:pt>
    <dgm:pt modelId="{4CC06BE9-BB8F-444C-9023-87297B1F1EE4}" type="sibTrans" cxnId="{7D4DB56B-B159-4B7C-90AF-E393C4BFFADC}">
      <dgm:prSet/>
      <dgm:spPr/>
      <dgm:t>
        <a:bodyPr/>
        <a:lstStyle/>
        <a:p>
          <a:endParaRPr lang="en-US"/>
        </a:p>
      </dgm:t>
    </dgm:pt>
    <dgm:pt modelId="{E1D0802A-5366-4512-A6A4-481B198D5B85}" type="pres">
      <dgm:prSet presAssocID="{73917B90-56C4-4414-AFF2-ADB4ECE52512}" presName="Name0" presStyleCnt="0">
        <dgm:presLayoutVars>
          <dgm:dir/>
          <dgm:animLvl val="lvl"/>
          <dgm:resizeHandles val="exact"/>
        </dgm:presLayoutVars>
      </dgm:prSet>
      <dgm:spPr/>
    </dgm:pt>
    <dgm:pt modelId="{C9B99353-0B46-4107-B292-46DAFEC38284}" type="pres">
      <dgm:prSet presAssocID="{D0814F7E-D2F0-4C7D-9C1A-71EFBF1D2082}" presName="parTxOnly" presStyleLbl="node1" presStyleIdx="0" presStyleCnt="5">
        <dgm:presLayoutVars>
          <dgm:chMax val="0"/>
          <dgm:chPref val="0"/>
          <dgm:bulletEnabled val="1"/>
        </dgm:presLayoutVars>
      </dgm:prSet>
      <dgm:spPr/>
      <dgm:t>
        <a:bodyPr/>
        <a:lstStyle/>
        <a:p>
          <a:endParaRPr lang="en-US"/>
        </a:p>
      </dgm:t>
    </dgm:pt>
    <dgm:pt modelId="{B50B7937-D248-43F1-ABDE-DF93AD55A252}" type="pres">
      <dgm:prSet presAssocID="{6FEBF059-4125-46C2-A4A3-2F190615E03B}" presName="parTxOnlySpace" presStyleCnt="0"/>
      <dgm:spPr/>
    </dgm:pt>
    <dgm:pt modelId="{C788B829-B49D-424C-9D37-7DBC8A9C3193}" type="pres">
      <dgm:prSet presAssocID="{5789F0DA-1027-4FEB-B343-237F451E1D06}" presName="parTxOnly" presStyleLbl="node1" presStyleIdx="1" presStyleCnt="5">
        <dgm:presLayoutVars>
          <dgm:chMax val="0"/>
          <dgm:chPref val="0"/>
          <dgm:bulletEnabled val="1"/>
        </dgm:presLayoutVars>
      </dgm:prSet>
      <dgm:spPr/>
      <dgm:t>
        <a:bodyPr/>
        <a:lstStyle/>
        <a:p>
          <a:endParaRPr lang="en-US"/>
        </a:p>
      </dgm:t>
    </dgm:pt>
    <dgm:pt modelId="{088FFF62-29EE-4B37-8E0B-3BBA526C2E6D}" type="pres">
      <dgm:prSet presAssocID="{012E0F92-594B-4B89-8435-7150E8038895}" presName="parTxOnlySpace" presStyleCnt="0"/>
      <dgm:spPr/>
    </dgm:pt>
    <dgm:pt modelId="{125B18B3-C7CA-4928-AD59-A2789F9B1EA3}" type="pres">
      <dgm:prSet presAssocID="{573EF8C9-F991-4798-BA19-C6D49C9BD2C9}" presName="parTxOnly" presStyleLbl="node1" presStyleIdx="2" presStyleCnt="5">
        <dgm:presLayoutVars>
          <dgm:chMax val="0"/>
          <dgm:chPref val="0"/>
          <dgm:bulletEnabled val="1"/>
        </dgm:presLayoutVars>
      </dgm:prSet>
      <dgm:spPr/>
      <dgm:t>
        <a:bodyPr/>
        <a:lstStyle/>
        <a:p>
          <a:endParaRPr lang="en-US"/>
        </a:p>
      </dgm:t>
    </dgm:pt>
    <dgm:pt modelId="{76789B76-7A11-420A-8199-5E386D1AB618}" type="pres">
      <dgm:prSet presAssocID="{99867AF8-072B-40D9-BB79-FBE773B9FB6E}" presName="parTxOnlySpace" presStyleCnt="0"/>
      <dgm:spPr/>
    </dgm:pt>
    <dgm:pt modelId="{AD2E937A-9C2F-4029-8CC7-7E288EA743C7}" type="pres">
      <dgm:prSet presAssocID="{B1788BE0-781B-4508-87B4-70DF49206D46}" presName="parTxOnly" presStyleLbl="node1" presStyleIdx="3" presStyleCnt="5">
        <dgm:presLayoutVars>
          <dgm:chMax val="0"/>
          <dgm:chPref val="0"/>
          <dgm:bulletEnabled val="1"/>
        </dgm:presLayoutVars>
      </dgm:prSet>
      <dgm:spPr/>
      <dgm:t>
        <a:bodyPr/>
        <a:lstStyle/>
        <a:p>
          <a:endParaRPr lang="en-US"/>
        </a:p>
      </dgm:t>
    </dgm:pt>
    <dgm:pt modelId="{3A31787A-39D5-4548-BBAA-0F3B7EED0BA3}" type="pres">
      <dgm:prSet presAssocID="{F1DF5AB5-01BB-4FB8-B190-BD56FE270D81}" presName="parTxOnlySpace" presStyleCnt="0"/>
      <dgm:spPr/>
    </dgm:pt>
    <dgm:pt modelId="{C0C2A74A-3D75-43D9-B6A8-C89E5E021ABF}" type="pres">
      <dgm:prSet presAssocID="{8EB71720-2863-4B21-AC55-90B5A02397BE}" presName="parTxOnly" presStyleLbl="node1" presStyleIdx="4" presStyleCnt="5">
        <dgm:presLayoutVars>
          <dgm:chMax val="0"/>
          <dgm:chPref val="0"/>
          <dgm:bulletEnabled val="1"/>
        </dgm:presLayoutVars>
      </dgm:prSet>
      <dgm:spPr/>
      <dgm:t>
        <a:bodyPr/>
        <a:lstStyle/>
        <a:p>
          <a:endParaRPr lang="en-US"/>
        </a:p>
      </dgm:t>
    </dgm:pt>
  </dgm:ptLst>
  <dgm:cxnLst>
    <dgm:cxn modelId="{08B3CDC5-E3AC-4ED5-910F-1F977767C886}" type="presOf" srcId="{D0814F7E-D2F0-4C7D-9C1A-71EFBF1D2082}" destId="{C9B99353-0B46-4107-B292-46DAFEC38284}" srcOrd="0" destOrd="0" presId="urn:microsoft.com/office/officeart/2005/8/layout/chevron1"/>
    <dgm:cxn modelId="{64C7683B-2449-40F8-BAE8-121EA3AC6026}" type="presOf" srcId="{8EB71720-2863-4B21-AC55-90B5A02397BE}" destId="{C0C2A74A-3D75-43D9-B6A8-C89E5E021ABF}" srcOrd="0" destOrd="0" presId="urn:microsoft.com/office/officeart/2005/8/layout/chevron1"/>
    <dgm:cxn modelId="{285DB196-C0A0-4EFA-9FF9-37E727519508}" srcId="{73917B90-56C4-4414-AFF2-ADB4ECE52512}" destId="{5789F0DA-1027-4FEB-B343-237F451E1D06}" srcOrd="1" destOrd="0" parTransId="{18CC7EDF-4750-4679-BDB5-0DE9D2A6EC15}" sibTransId="{012E0F92-594B-4B89-8435-7150E8038895}"/>
    <dgm:cxn modelId="{90E4A19C-A08A-4422-B1B8-C3EBF349CBC6}" type="presOf" srcId="{73917B90-56C4-4414-AFF2-ADB4ECE52512}" destId="{E1D0802A-5366-4512-A6A4-481B198D5B85}" srcOrd="0" destOrd="0" presId="urn:microsoft.com/office/officeart/2005/8/layout/chevron1"/>
    <dgm:cxn modelId="{C10EC7EB-8D9A-4701-974A-1C6DFB188BD6}" srcId="{73917B90-56C4-4414-AFF2-ADB4ECE52512}" destId="{D0814F7E-D2F0-4C7D-9C1A-71EFBF1D2082}" srcOrd="0" destOrd="0" parTransId="{5EDAE0E0-45D3-42F3-8C95-DEA9F88A0CAC}" sibTransId="{6FEBF059-4125-46C2-A4A3-2F190615E03B}"/>
    <dgm:cxn modelId="{BB33819E-324F-4EA4-81EF-6BF4FAA16692}" srcId="{73917B90-56C4-4414-AFF2-ADB4ECE52512}" destId="{573EF8C9-F991-4798-BA19-C6D49C9BD2C9}" srcOrd="2" destOrd="0" parTransId="{3C0D53FF-8680-40F8-9080-3968AC21E612}" sibTransId="{99867AF8-072B-40D9-BB79-FBE773B9FB6E}"/>
    <dgm:cxn modelId="{384358FF-02BF-4B47-B966-65CD560E3BE1}" type="presOf" srcId="{B1788BE0-781B-4508-87B4-70DF49206D46}" destId="{AD2E937A-9C2F-4029-8CC7-7E288EA743C7}" srcOrd="0" destOrd="0" presId="urn:microsoft.com/office/officeart/2005/8/layout/chevron1"/>
    <dgm:cxn modelId="{06157714-0E6E-4C11-8B74-45E3C9855885}" type="presOf" srcId="{5789F0DA-1027-4FEB-B343-237F451E1D06}" destId="{C788B829-B49D-424C-9D37-7DBC8A9C3193}" srcOrd="0" destOrd="0" presId="urn:microsoft.com/office/officeart/2005/8/layout/chevron1"/>
    <dgm:cxn modelId="{AB814CB5-FB83-4042-BDEE-10379CC2D231}" srcId="{73917B90-56C4-4414-AFF2-ADB4ECE52512}" destId="{B1788BE0-781B-4508-87B4-70DF49206D46}" srcOrd="3" destOrd="0" parTransId="{F60F0798-9ACC-4A48-A761-5F00F4657693}" sibTransId="{F1DF5AB5-01BB-4FB8-B190-BD56FE270D81}"/>
    <dgm:cxn modelId="{81FEFE84-9A13-4F26-879D-5A1F2A9FBE5C}" type="presOf" srcId="{573EF8C9-F991-4798-BA19-C6D49C9BD2C9}" destId="{125B18B3-C7CA-4928-AD59-A2789F9B1EA3}" srcOrd="0" destOrd="0" presId="urn:microsoft.com/office/officeart/2005/8/layout/chevron1"/>
    <dgm:cxn modelId="{7D4DB56B-B159-4B7C-90AF-E393C4BFFADC}" srcId="{73917B90-56C4-4414-AFF2-ADB4ECE52512}" destId="{8EB71720-2863-4B21-AC55-90B5A02397BE}" srcOrd="4" destOrd="0" parTransId="{6D8E609F-DC90-466C-9507-9C7630194667}" sibTransId="{4CC06BE9-BB8F-444C-9023-87297B1F1EE4}"/>
    <dgm:cxn modelId="{F607A580-8039-47A1-AE1E-493FA02ECC90}" type="presParOf" srcId="{E1D0802A-5366-4512-A6A4-481B198D5B85}" destId="{C9B99353-0B46-4107-B292-46DAFEC38284}" srcOrd="0" destOrd="0" presId="urn:microsoft.com/office/officeart/2005/8/layout/chevron1"/>
    <dgm:cxn modelId="{5CACB0FA-D1F8-4B39-907E-F06E184A8D32}" type="presParOf" srcId="{E1D0802A-5366-4512-A6A4-481B198D5B85}" destId="{B50B7937-D248-43F1-ABDE-DF93AD55A252}" srcOrd="1" destOrd="0" presId="urn:microsoft.com/office/officeart/2005/8/layout/chevron1"/>
    <dgm:cxn modelId="{76B027AB-B600-4FE1-81D8-29B6D77E8DD8}" type="presParOf" srcId="{E1D0802A-5366-4512-A6A4-481B198D5B85}" destId="{C788B829-B49D-424C-9D37-7DBC8A9C3193}" srcOrd="2" destOrd="0" presId="urn:microsoft.com/office/officeart/2005/8/layout/chevron1"/>
    <dgm:cxn modelId="{E1B18278-49AB-4956-A3E4-248F973FC276}" type="presParOf" srcId="{E1D0802A-5366-4512-A6A4-481B198D5B85}" destId="{088FFF62-29EE-4B37-8E0B-3BBA526C2E6D}" srcOrd="3" destOrd="0" presId="urn:microsoft.com/office/officeart/2005/8/layout/chevron1"/>
    <dgm:cxn modelId="{37129569-E331-480D-A815-7210965A44B0}" type="presParOf" srcId="{E1D0802A-5366-4512-A6A4-481B198D5B85}" destId="{125B18B3-C7CA-4928-AD59-A2789F9B1EA3}" srcOrd="4" destOrd="0" presId="urn:microsoft.com/office/officeart/2005/8/layout/chevron1"/>
    <dgm:cxn modelId="{ACA18929-FFEA-4289-BB27-586217D21722}" type="presParOf" srcId="{E1D0802A-5366-4512-A6A4-481B198D5B85}" destId="{76789B76-7A11-420A-8199-5E386D1AB618}" srcOrd="5" destOrd="0" presId="urn:microsoft.com/office/officeart/2005/8/layout/chevron1"/>
    <dgm:cxn modelId="{48FD818C-8747-4FB4-9374-7AA9E66B6F37}" type="presParOf" srcId="{E1D0802A-5366-4512-A6A4-481B198D5B85}" destId="{AD2E937A-9C2F-4029-8CC7-7E288EA743C7}" srcOrd="6" destOrd="0" presId="urn:microsoft.com/office/officeart/2005/8/layout/chevron1"/>
    <dgm:cxn modelId="{A23404C9-071C-4EE2-B7E3-6BA2BCDBE66F}" type="presParOf" srcId="{E1D0802A-5366-4512-A6A4-481B198D5B85}" destId="{3A31787A-39D5-4548-BBAA-0F3B7EED0BA3}" srcOrd="7" destOrd="0" presId="urn:microsoft.com/office/officeart/2005/8/layout/chevron1"/>
    <dgm:cxn modelId="{CA1F5B0C-49E7-42A5-964D-C9D10A034CA1}" type="presParOf" srcId="{E1D0802A-5366-4512-A6A4-481B198D5B85}" destId="{C0C2A74A-3D75-43D9-B6A8-C89E5E021ABF}" srcOrd="8"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B99353-0B46-4107-B292-46DAFEC38284}">
      <dsp:nvSpPr>
        <dsp:cNvPr id="0" name=""/>
        <dsp:cNvSpPr/>
      </dsp:nvSpPr>
      <dsp:spPr>
        <a:xfrm>
          <a:off x="2102" y="387808"/>
          <a:ext cx="1870955" cy="748382"/>
        </a:xfrm>
        <a:prstGeom prst="chevron">
          <a:avLst/>
        </a:prstGeom>
        <a:solidFill>
          <a:schemeClr val="accent6">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Stroke Classification</a:t>
          </a:r>
          <a:endParaRPr lang="en-US" sz="1400" kern="1200" dirty="0"/>
        </a:p>
      </dsp:txBody>
      <dsp:txXfrm>
        <a:off x="376293" y="387808"/>
        <a:ext cx="1122573" cy="748382"/>
      </dsp:txXfrm>
    </dsp:sp>
    <dsp:sp modelId="{C788B829-B49D-424C-9D37-7DBC8A9C3193}">
      <dsp:nvSpPr>
        <dsp:cNvPr id="0" name=""/>
        <dsp:cNvSpPr/>
      </dsp:nvSpPr>
      <dsp:spPr>
        <a:xfrm>
          <a:off x="1685962" y="387808"/>
          <a:ext cx="1870955" cy="748382"/>
        </a:xfrm>
        <a:prstGeom prst="chevron">
          <a:avLst/>
        </a:prstGeom>
        <a:solidFill>
          <a:schemeClr val="accent6">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Stroke Grouping</a:t>
          </a:r>
          <a:endParaRPr lang="en-US" sz="1400" kern="1200" dirty="0"/>
        </a:p>
      </dsp:txBody>
      <dsp:txXfrm>
        <a:off x="2060153" y="387808"/>
        <a:ext cx="1122573" cy="748382"/>
      </dsp:txXfrm>
    </dsp:sp>
    <dsp:sp modelId="{125B18B3-C7CA-4928-AD59-A2789F9B1EA3}">
      <dsp:nvSpPr>
        <dsp:cNvPr id="0" name=""/>
        <dsp:cNvSpPr/>
      </dsp:nvSpPr>
      <dsp:spPr>
        <a:xfrm>
          <a:off x="3369822" y="387808"/>
          <a:ext cx="1870955" cy="748382"/>
        </a:xfrm>
        <a:prstGeom prst="chevron">
          <a:avLst/>
        </a:prstGeom>
        <a:solidFill>
          <a:schemeClr val="accent4">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Shape Recognition</a:t>
          </a:r>
          <a:endParaRPr lang="en-US" sz="1400" kern="1200" dirty="0"/>
        </a:p>
      </dsp:txBody>
      <dsp:txXfrm>
        <a:off x="3744013" y="387808"/>
        <a:ext cx="1122573" cy="748382"/>
      </dsp:txXfrm>
    </dsp:sp>
    <dsp:sp modelId="{AD2E937A-9C2F-4029-8CC7-7E288EA743C7}">
      <dsp:nvSpPr>
        <dsp:cNvPr id="0" name=""/>
        <dsp:cNvSpPr/>
      </dsp:nvSpPr>
      <dsp:spPr>
        <a:xfrm>
          <a:off x="5053682" y="387808"/>
          <a:ext cx="1870955" cy="748382"/>
        </a:xfrm>
        <a:prstGeom prst="chevron">
          <a:avLst/>
        </a:prstGeom>
        <a:solidFill>
          <a:schemeClr val="accent6">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Shape Connection</a:t>
          </a:r>
          <a:endParaRPr lang="en-US" sz="1400" kern="1200" dirty="0"/>
        </a:p>
      </dsp:txBody>
      <dsp:txXfrm>
        <a:off x="5427873" y="387808"/>
        <a:ext cx="1122573" cy="748382"/>
      </dsp:txXfrm>
    </dsp:sp>
    <dsp:sp modelId="{C0C2A74A-3D75-43D9-B6A8-C89E5E021ABF}">
      <dsp:nvSpPr>
        <dsp:cNvPr id="0" name=""/>
        <dsp:cNvSpPr/>
      </dsp:nvSpPr>
      <dsp:spPr>
        <a:xfrm>
          <a:off x="6737542" y="387808"/>
          <a:ext cx="1870955" cy="748382"/>
        </a:xfrm>
        <a:prstGeom prst="chevron">
          <a:avLst/>
        </a:prstGeom>
        <a:solidFill>
          <a:schemeClr val="accent4">
            <a:lumMod val="7500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en-US" sz="1400" kern="1200" dirty="0" smtClean="0"/>
            <a:t>Shape Refinement</a:t>
          </a:r>
          <a:endParaRPr lang="en-US" sz="1400" kern="1200" dirty="0"/>
        </a:p>
      </dsp:txBody>
      <dsp:txXfrm>
        <a:off x="7111733" y="387808"/>
        <a:ext cx="1122573" cy="748382"/>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0:39:18.382"/>
    </inkml:context>
    <inkml:brush xml:id="br0">
      <inkml:brushProperty name="width" value="0.05292" units="cm"/>
      <inkml:brushProperty name="height" value="0.05292" units="cm"/>
      <inkml:brushProperty name="color" value="#FF0000"/>
    </inkml:brush>
  </inkml:definitions>
  <inkml:trace contextRef="#ctx0" brushRef="#br0">11119 14805 33,'3'-11'35,"-7"-7"1,8 6-25,-15-16-3,10 5-1,-12-4-2,3 2-1,-10 1-1,-1 9-2,-5 6 1,-3 8-1,-6 9-1,0 7 1,0 10-2,6 10 2,4 0-1,5 5-1,9 33 1,16-40 0,9-6-1,8-6 1,5-11-1,5-8 1,1-9-1,0-11 1,-1-7 1,-6-7-2,-4-2 2,-5-3-1,-6 5 1,-5 2-1,-6 9 1,0 10-1,0 11 1,0 0-1,-6 22 1,9 4 0,0 7-2,2 2 2,2 4-2,3-2 2,2-2-2,0-2 1,2-4-2,2-6-1,-3-9-3,12 3-31,-13-15 0,4-2 0</inkml:trace>
  <inkml:trace contextRef="#ctx0" brushRef="#br0" timeOffset="578.0331">11486 14835 32,'10'-14'35,"-18"-3"1,4 7-23,-12-12-4,3 6-3,-10-6-2,2 9-1,-6 2-1,2 6 0,-3 7-1,4 7 0,1 8-1,8 10 1,1 3-1,9 6-1,5 1 2,6 1-2,7-6 1,6-3-1,5-10 1,1-14-1,5-9 2,-1-12-1,-2-14 0,-3-10 0,-5-8 0,-3-6 1,-7-4-1,-4 3 1,-6-2-1,-3 6 2,-2 9-1,-1 8 0,2 12 0,5 22 0,-10-5 0,6 23 1,0 10-2,4 11 1,0 6 0,4 8 0,0 5-1,3-3 0,2-3 0,3-7 0,0-6-1,2-12-3,2-3-3,-16-24-31,17 8-1,-10-23 1</inkml:trace>
  <inkml:trace contextRef="#ctx0" brushRef="#br0" timeOffset="856.049">11587 14730 15,'0'0'35,"15"29"4,-15-10-3,13 13-27,-10-7-1,9 4-5,-4-1 0,6-4-1,-2-4 0,-2-8-3,1-6 2,-11-6-1,19-15 1,-14-3-1,2-5 0,-4-6 1,1 1-2,-2-1 2,-1 3-1,0 4 0,1 6-3,-4 1-4,2 15-29,0 0-3,13 0 2</inkml:trace>
  <inkml:trace contextRef="#ctx0" brushRef="#br0" timeOffset="1013.0578">11864 14787 22,'-1'29'36,"-5"-5"1,7 6-3,2 3-37,-1-7-30,8-1-3,0-15-1</inkml:trace>
  <inkml:trace contextRef="#ctx0" brushRef="#br0" timeOffset="1123.0641">11878 14704 5,'-19'-21'29,"9"9"-29,0 7 0,10 5-28</inkml:trace>
  <inkml:trace contextRef="#ctx0" brushRef="#br0" timeOffset="1445.0826">12051 14743 18,'-26'-18'38,"8"15"1,-11-5-2,7 10-26,-4 0-5,9 3-3,2 5-2,7 0 0,8 3-2,8-2 2,6 3-2,4 1 1,5 3 0,0 0-1,-1 1 2,0 2-2,-8 3 1,-9 1-1,-5-2 2,-7-3-2,-5-5 1,-1-4 1,-3-7-2,0-6-1,16 2-2,-19-23-4,19 23-16,4-33-14,10 15 0</inkml:trace>
  <inkml:trace contextRef="#ctx0" brushRef="#br0" timeOffset="1696.097">12143 14750 3,'0'0'34,"13"-6"2,-13 6-1,0 19-20,-10-8-6,7 12-5,-5 1 0,7 3-2,-1-1 0,5 1-1,4-6 0,6-6 0,1-8 0,1-9 0,0-6 0,-2-9 0,-5-5-1,-4-2 1,-7-1-1,-3 0 0,-2 6-2,-6 0-4,14 19-30,-15-15-2,15 15 1</inkml:trace>
  <inkml:trace contextRef="#ctx0" brushRef="#br0" timeOffset="1968.1126">12340 14909 27,'-4'16'39,"5"6"0,-8-8 0,7 1-31,0-15-4,-7 14-2,7-14-1,-5-11 0,4-2 0,2-6 0,-1-3 0,5-2 0,-1-1-1,5 0 1,0 3-1,1 4-1,3 2-2,-6-5-11,11 15-24,-11-5-3,7 9 2</inkml:trace>
  <inkml:trace contextRef="#ctx0" brushRef="#br0" timeOffset="2138.1223">12627 14805 32,'-1'19'41,"1"-19"-1,-10 16-3,10-16-58,0 0-14,-1 17-5,1-17 0</inkml:trace>
  <inkml:trace contextRef="#ctx0" brushRef="#br0" timeOffset="2277.1302">12644 14974 33,'-3'17'40,"3"-17"0,0 0-3,0 0-44,8-9-28,-8 9-5,11-19 0</inkml:trace>
</inkml:ink>
</file>

<file path=ppt/ink/ink10.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1:18:17.371"/>
    </inkml:context>
    <inkml:brush xml:id="br0">
      <inkml:brushProperty name="width" value="0.05292" units="cm"/>
      <inkml:brushProperty name="height" value="0.05292" units="cm"/>
      <inkml:brushProperty name="color" value="#FF0000"/>
    </inkml:brush>
  </inkml:definitions>
  <inkml:trace contextRef="#ctx0" brushRef="#br0">17979 5488 7,'-2'-27'33,"-5"-10"1,2 2 2,-6-13-20,8 17-3,-9-11-3,5 17-2,-8 3-3,-1 20-1,-5 17-2,-5 19 0,0 17-2,-2 15 0,5 11-2,4 10 2,7-1 0,14-4 0,8-11 0,13-15 0,10-15 0,7-15 0,9-17 0,-1-13-1,-1-15 0,-8-4 1,-9-3-1,-9-2 0,-16 4 0,-11 2 0,-11 3 0,-8 6 1,-1 2-1,-2 3 1,5 0-1,4 0 2,9-4-1,10 1 0,3-3 0,9-1 0,6 2 0,7 1 0,1 2 1,1 7-1,0 5 0,-3 8 1,-4 7-1,-3 4 1,-7 6 0,-4 6 0,-2 2 0,-3 1 0,2 1 0,1-4-1,3-3 2,-3-7-4,10-1-6,-14-22-27,17 8-1,-13-19-2,5-3 1</inkml:trace>
  <inkml:trace contextRef="#ctx0" brushRef="#br0" timeOffset="677.0387">18275 5148 43,'4'25'38,"8"18"0,-7 5 0,6 16-25,-3 9-10,6 8 0,-1-1-1,3-4 1,-1-11-2,4-13 0,-3-17 0,-1-20 0,0-15-1,-2-14 1,-3-11-1,-2-10 0,2-8 0,-5 1 0,3-2 0,-1 7 0,3 6 0,-1 11-1,0 16 1,-9 4 0,18 23 0,-13 2 0,0 11-1,1 3 2,-3-1-2,2 1 2,1-9-2,3-3 0,5-11 0,1-7 0,3-10 0,0-12-1,-1-5 1,1-13-1,-4-1 0,-5-9 1,-5 4 0,-2-1-2,-4 7 3,0 6-1,-3 10 1,5 15 0,0 0 0,-9 19 0,9 10 1,3 6-1,6 3 0,0 1 2,4-2-1,5-8-1,5-10 1,5-12-1,2-12 1,-1-13-1,-3-9 1,-6-10 0,-8-4-1,-8-3 0,-14 3 1,-8 5-2,-6 10 0,-6 7-2,3 20-12,-6-3-21,15 15-1,-3-4 1,15 9-1</inkml:trace>
  <inkml:trace contextRef="#ctx0" brushRef="#br0" timeOffset="1052.0601">19172 5238 35,'-1'-21'35,"-22"2"1,-2 21-1,-18 2-27,5 17 0,-9-1-2,9 7-1,4 0-1,14 3-2,6-5-1,10-2-1,12-2 0,8-5 1,11-1-1,3-5 0,8 3 0,4 0 0,1 2 1,-4 2-1,-3 4 0,-7 4 1,-9 3-1,-8 2 1,-12 1-1,-9-5 0,-8-1 0,-3-7 0,-4-7 0,-3-7-1,2-10 0,-2-7-3,12-4-7,-9-16-25,18 0 0,-7-15-1,9 0 0</inkml:trace>
  <inkml:trace contextRef="#ctx0" brushRef="#br0" timeOffset="1207.069">19094 5146 23,'30'-5'34,"-2"7"2,5 19-1,-7 5-17,4 23-10,-14-1-2,3 9-3,-3 0-3,-7-8-8,7-3-26,-12-15 0,0-9-2,-4-22 0</inkml:trace>
  <inkml:trace contextRef="#ctx0" brushRef="#br0" timeOffset="1334.0763">19232 5391 44,'1'-28'35,"17"8"1,4-6 0,22 8-26,-8-2-9,-2-1-33,9 11-2,-11 0-3,-3 7-1</inkml:trace>
  <inkml:trace contextRef="#ctx0" brushRef="#br0" timeOffset="3036.1736">20446 5190 56,'15'-4'36,"-14"-10"0,-4 2-2,-9-6-33,-9 1 3,-13-3-4,0 5 3,-8 5-2,0 4 1,0 10-1,4 6-1,7 7 0,5 4-2,11 3 2,7 1-2,7-2 2,8-1-3,7-6 3,8-5 1,5-8-1,3-5 2,3-8-2,3-4 1,-5-4 0,2 0-1,-5 2 1,-3 2-1,-3 6 0,-1 7 1,-1 8 0,3 10 1,5 8-1,5 9 0,2 5 0,1 9 1,-1 3-2,-3 2 1,-4-2 0,-11-1-1,-10-7 0,-16-7 1,-14-5-1,-11-11 1,-11-9-1,-8-8 0,-6-9 0,0-7 1,7-9-1,11-5 0,12-13 0,17-6 0,15-8 0,15-5 0,15-5 0,6-2 1,3 0-2,-4 3 2,-1 4-1,-9 8 1,-10 9-1,-6 7 1,-7 9-1,-8 7-1,-2 6 1,5 13 0,-19-4 0,9 11 0,1 4 0,1 7 0,3 1 0,2 5 1,4 1-1,5-1 2,3-3-2,7-6-1,2-6 1,9-7 0,-2-5 0,4-9-1,0-2 1,-2-5-2,-8-4 2,-1 0 1,-7 2-2,-7 1 1,-8 3 0,-1 3 0,-5 1 0,-1 6 0,11 7 0,-18 5 0,9 7 0,6 0 1,3 6-2,3 1 1,5 1 1,4-4-1,5-3 0,5-8 0,3-5 1,2-8-1,2-8 0,-1-8 0,-2-10 1,-6-7-2,-3-7 2,-5-7-2,-7-2 1,-4-2 0,-4 2 1,-7 4-1,4 8 0,-3 10 0,-2 8 0,3 13 0,8 14 0,-6 11 0,9 11 0,4 8 0,4 9 0,7 7 0,4 6 1,8-2-1,3-2 1,3-7-1,4-11 0,3-8 0,-3-16 0,-2-16 0,-7-12 0,-4-11 0,-9-6-1,-6-5 1,-10 2 0,-5 1 0,-4 8 0,-5 9-1,-1 7 1,1 11-1,1 9 1,1 10 0,5 4 0,3 6 0,6 1 0,1 4 0,4 0 0,6-4 0,4-6 0,5-3 0,2-9 0,2-9 0,-1-10 0,0-9 0,-1-9 0,2-6 0,-2-5 0,-3-1 0,1 2 0,3 3 0,1 9 0,0 9 0,2 14-1,3 10 1,1 14 0,0 11 0,-5 8 0,-6 9 1,-7 1-1,-6 1 1,-11-6-1,-10-6 0,-9-9-1,-10-11-1,-4-5-3,-18-23-19,8 5-14,-15-12-1,2 3 0,-10-10 0</inkml:trace>
  <inkml:trace contextRef="#ctx0" brushRef="#br0" timeOffset="3209.1835">20817 4609 62,'28'-17'38,"12"1"-2,-3-5-1,2 0-43,9 12-26,-8-5-1,2 12-4,-13-3 1</inkml:trace>
  <inkml:trace contextRef="#ctx0" brushRef="#br0" timeOffset="4446.2543">22773 4149 56,'-11'3'37,"8"19"1,-8-1-1,9 13-28,0-1-3,5 3-3,5-5 0,11-5-1,4-8-1,4-10-2,4-10 1,-2-9-3,-2-7 3,-4-5 1,-6-4-1,-6 1 1,-7 0-1,-5 4 1,-2 5-1,3 17-1,-10-13 1,10 13-1,0 0 1,1 20 0,9-9 0,5 1 0,6-2 0,5-4 1,3-7-1,1-4 0,1-8 0,-4-5 0,-5-4 0,-8-5-1,-5 0 1,-6 1 0,-9-2 0,-2 4-1,-3 4 1,2 4 0,3 3 0,6 13-1,4-15 1,-4 15 0,21-10 0,-2 5 0,8-4 0,0-4 0,3-5 0,-1-2 0,-4-4 0,-3-1-1,-5 1 1,-8-1 0,-13 8 0,-5 4 0,-7 9 0,-4 4 0,-1 8 0,-3 6 0,5 8 0,2 4 0,8 5 1,3 1-1,8 2 0,6-2 1,6-4-1,7-3 0,3-9 1,7-8-1,1-8 0,0-10 0,0-10-1,-2-7 1,-5-3 0,-1-5-1,-6 2 1,2-1 0,-6 4 0,0 5 0,-1 7 0,3 8 0,0 6 0,-1 7 0,2 6 0,-2 5 0,4 6 1,0 1-2,2-1 1,4 1 1,0-8-2,4-6 1,1-6 0,1-9 0,-5-6 0,-1-10 0,-5-4 0,-5-4 0,-6 2 0,-6-4 1,-1 6-1,-5 3 0,1 7 1,-2 6-1,4 12 0,0 0 1,-14 5-1,13 11 1,-3 4-1,5 5 1,3 4-1,6 1 1,9-5-1,3 3 0,6-6-1,-3-7-3,6 12-19,-12-16-14,-5 5 0,-20-6-3,-7 8 2</inkml:trace>
  <inkml:trace contextRef="#ctx0" brushRef="#br0" timeOffset="6162.3524">17919 7065 4,'12'-12'33,"-9"1"2,-3 11 1,0 0-23,14 31-3,-13-6-1,11 12 0,-9-6-3,10 4-1,-3-7-3,4-3 1,-3-11-2,-1-7 1,-10-7-2,13-19 2,-7-4-2,-3-7 0,-2-5 0,2-2 0,-2 1 0,-1 3 0,1 5 0,2 5 0,1 12 0,-4 11 0,15-4 0,-15 4 0,19 16-2,-10-3 2,1-1 0,-4-1 0,-6-11 0,9 15 2,-9-15-2,0 0 0,0 0 0,-14-3 0,14 3 0,-18-6-2,7 2 2,1 2-1,0 1 1,10 1-1,-18 0 0,18 0 1,-15-2-1,15 2 1,-15-14 1,9 2-1,3-4 0,-1-4 0,1-3 1,-2-2 0,1-1-1,-7-2 0,2 1 1,-3 3-1,0 2 2,1 6-1,-2 1-1,13 15 1,-16-8-1,12 20 1,2 6-1,1 13 1,5 7-1,5 9 1,5 8 0,7 5 0,7 3 0,10 3 0,0-1 1,8-3-1,-2-5 0,-2-1-1,-4-5 1,-12-1-1,-10-4 1,-15-4-2,-10-4 1,-15-4 0,-11-3 0,-7-9 0,-4-3 0,1-9 0,-1-10-1,7-11 1,9-11-1,2-7 1,12-8-1,4-6 1,9-4 0,6-6 0,10 0-1,6-2 1,6 0-1,4 5 1,1 6-1,0 4 2,-3 3-2,-4 9 0,-6 6 1,-5 6 0,-3 6 0,-9 10 0,6-12 0,-6 12 0,0 0 0,0 0-1,0 0 1,0 0 0,-5 17 0,4-4 0,0 3 0,1 1 0,1 4 0,5-1 0,3 1 0,5-5 0,5-4 1,4-4-1,2-8 1,4-4-1,0-11 1,1-2-1,-8-8 1,-3-1-1,-11-1 0,-10 1 0,-11 2 0,-8 4-1,-8 4 1,-6 5 0,5 3 0,0 3 0,5 1 0,6 3 0,10 0 0,9 1 0,0 0 0,20-17 0,3 3 0,5 0 0,6 0 1,7-3-1,2 3 0,0 0 0,-3 4 0,-2-1 1,-5 8-1,-5 3 0,-8 0 0,-6 8 0,-1-1-1,-4 7 1,-2 2 0,3 6 0,2 1 1,3 2-1,9 1 0,1-3 1,8-2-1,1-4 1,0-5-1,-3-6 0,-2 0-5,-17-14-16,4 8-16,-16 0-3,3-16 1,-12 3-2</inkml:trace>
  <inkml:trace contextRef="#ctx0" brushRef="#br0" timeOffset="7562.4325">19272 6672 42,'0'0'37,"30"12"0,-9-1 1,11 13-31,-6-1-1,2 7 0,-5-5-2,-3 0 0,-10-10-2,-10-15 0,0 0-1,0 0 0,-2-21-1,-6-4 0,0-5 0,2-5 0,2 2 0,7-3-1,4 5 1,10 6 0,3 8-1,4 8 1,3 9 0,-1 7 0,-1 7 0,-3 6 1,-3 4-1,-5-2 0,-1-3 1,-6-1-1,0-7 0,-7-11 0,0 0 1,10-7-1,-5-9 0,-2-4 0,2-6-1,1 1 1,2-1 0,0 3 0,2 4 0,1 7 0,5 4 0,0 11 0,4 8 0,2 5 0,3 4 0,4 4-1,-1-3 1,5-3 0,-3-4 0,-1-7 0,1-8 0,-8-9 0,-5-7 0,-8-6 0,-6-5 0,-8-1 0,-5 2 0,-2 1 1,-4 5-2,1 3 1,3 8 0,12 10 0,-14-6 0,14 6 0,0 10 0,5 5-1,1 3 1,3 1 0,0 4 1,8 2-1,2-3 0,10-3 0,5-4 0,8-9 0,2-6 1,0-8-1,-2-8 0,-6-6 0,-8-5-1,-12 0 1,-13-1 0,-20 1 0,-10 3-1,-10 3 1,-9 6 0,1 6-1,1 3 1,4 3 0,8 2 0,6 1 0,12 1 0,14-1 0,0 0 0,0 0 0,14-16 1,-2 7-1,2-3 0,5-3 0,2-3 0,2-3-1,0 2 1,1-1 0,0 2 0,1 2 0,-2 7-1,2 6 1,-5 7 0,2 5 0,-2 6 0,0 6 0,2 2 0,0 1 0,3 2 0,4-4 0,5-4 0,4-3 1,1-6-1,6-6-1,-3-9 2,0-8-2,-5-9 1,-7-9 0,-7-6 0,-12-4 0,-7-1 1,-8 2-1,-10 5 0,-1 5 0,-4 9 0,1 12 1,3 7-1,1 13 0,7 4 0,5 10 1,4 3-1,5 2 1,9 1-1,7-3 1,9-4-1,2-4-1,8-2-3,-10-16-14,9 8-21,-13-11 0,1 1-2,-14-11 1</inkml:trace>
  <inkml:trace contextRef="#ctx0" brushRef="#br0" timeOffset="8924.5104">21662 5393 46,'7'30'37,"-1"6"1,11 16-2,-2 2-32,2 8 0,-3-2-1,0-3 0,-5-13-2,-5-13 0,-4-15-2,0-16 1,0 0-1,-19-21 0,4-2-1,-1-5 1,-1 2 1,1 1 0,-1 6 0,3 3 0,2 6 1,12 10 1,-11-12-1,11 12 0,14-13 0,2 4 0,4-9-1,7-4 0,3-7 0,1-5 0,-1 2 0,-3 2 0,-3 6 0,-2 4 0,-2 12 0,-3 13 0,-3 12 0,0 12 0,2 5 1,4 2 0,2 1 0,4 0 0,0-9 0,3-9 0,5-8-1,-5-11 0,-2-8 1,0-9-1,-5-7 0,-6-2-1,1-3 1,-5 0-1,2 4 1,2 5-1,5 9 0,5 5 1,4 8-1,5 5 1,3 4 0,4 0 0,-2 1 0,2-5 0,-4-6 0,-3-8 0,-6-8 1,-5-9-1,-8-8 0,-8-2 0,-9-4 1,-9 3-1,-9 3 0,-4 5 0,-6 9 0,0 9 0,0 9 1,4 8-1,6 8 0,4 6 0,11 2 1,5 6 0,9 0-1,7 2 1,3-2-1,8-4 1,3-4-1,4-7 0,1-8 0,0-12 0,-5-7 0,-3-10 0,-8-3-1,-7-5 1,-3-1-1,-10 0 0,-4 2 1,-3 4-1,-3 10 1,10 15-1,-12-10 1,12 10 0,-7 18 1,12-3-1,1 3 1,4 2-1,4-3 1,3-1-1,3-8 1,0-7 0,3-5-1,-4-7 0,0-5 1,-4-8-2,-4-5 1,-2-2 0,-1-3 0,-3 2 0,3 0 0,3 3 0,2 10 0,3 7 0,3 10 0,2 10 0,-1 8 0,-3 11 1,-3 5-1,-5 2 1,-3 0-1,-2-5 1,0-9 0,2-9 0,-6-11-1,15-14 1,-6-7-1,1-4 1,3-7-1,-2 0 0,3 4 0,1 2 0,4 8 0,4 6 0,3 8 0,8 6 0,0 6 0,6 2 0,1 7-2,-7-5-7,5 16-30,-22-7 0,0 6-3,-16-5 0</inkml:trace>
  <inkml:trace contextRef="#ctx0" brushRef="#br0" timeOffset="9523.5447">19327 7783 44,'9'39'38,"0"-1"0,14 10-1,0-3-32,11 6 0,-2-7-1,4-3-2,-7-5-1,-8-7-1,-7-5-1,-8-8 0,-6-16-3,-20 7 0,0-13-3,-19-17-7,5 0-20,-14-11-4,1-4 3,-6-10-1</inkml:trace>
  <inkml:trace contextRef="#ctx0" brushRef="#br0" timeOffset="9652.552">19080 7732 15,'-19'-49'34,"13"10"0,-6 1 1,11 16-19,-6-4-9,4 10-11,3 16-28,5-15-2,-5 15-1,17-8 1</inkml:trace>
  <inkml:trace contextRef="#ctx0" brushRef="#br0" timeOffset="10165.5814">19409 7630 39,'30'33'37,"7"0"2,-13-10-3,8 6-27,-12-15-3,7-5-2,-4-12-2,-2-9 0,-2-9-2,-5-8 0,-5-4 1,-3-5-2,-5 2 1,-4 0-1,-1 8 1,-1 5 0,2 10-1,3 13 1,10 3 0,5 15 0,6 4 1,4 6-1,4 5 1,6 0 0,1-2 0,-2-5 0,-4-10 0,-4-9 0,-2-7 0,-5-11 0,-5-6-1,-7-9 1,-7-6 0,-3-2-1,-4-2 1,1 4-1,0 2 0,6 4 0,7 8 0,5 8 0,6 7 0,5 10 0,5 9 0,-3 7 0,-6 7 0,-5 2 0,-9 0 0,-11-5 0,-9-5 0,-6-5 0,-6-6 0,-5-11-2,4-6-1,-1-12-5,18 9-23,-10-18-7,16 2-2,-1-10 2</inkml:trace>
  <inkml:trace contextRef="#ctx0" brushRef="#br0" timeOffset="10335.5911">20095 7218 46,'30'5'37,"11"21"2,-6-2-2,10 13-30,-8 0 0,4 5-5,-5-2 0,-6-6-4,-2-2-6,-21-13-27,3-3-3,-10-16 0,-20 2 0</inkml:trace>
  <inkml:trace contextRef="#ctx0" brushRef="#br0" timeOffset="10470.5988">20133 7366 38,'18'-25'34,"24"4"3,3-6-3,11 7-27,-1-1-8,-2-3-30,7 12-2,-12 1-3,-4 4 0</inkml:trace>
  <inkml:trace contextRef="#ctx0" brushRef="#br0" timeOffset="10907.6238">21504 7023 43,'4'-27'36,"-1"8"1,-14-8-2,1 10-31,-14 7-2,-1 10 0,-3 10 0,-1 9 0,3 8 0,3 4 0,6 5-1,8-2 3,9-1-3,13-6 1,9-7-1,10-7 0,7-9 0,7-7-1,1-11 1,-3-9-1,-9-6 0,-11-3-1,-14-2 1,-14 2 0,-15 5 0,-13 7 0,-7 7 0,-5 6-1,6 13-1,1 0-3,19 13-12,4-8-20,18 4-1,-4-15 0,33 18 0</inkml:trace>
  <inkml:trace contextRef="#ctx0" brushRef="#br0" timeOffset="12066.6901">21742 6945 44,'16'17'38,"-10"-2"0,5 9-1,-11-5-29,10 6-2,-7-7-3,-1-5-1,-2-13 0,0 0-1,11-11-1,-4-8 1,-1-10-1,3-1 0,0-4 0,3-2-1,3-1 0,1 3 0,5 5-1,-4 2-2,4 11 0,-5-3 0,3 10 0,-6 3 0,-2 10 2,-11-4-1,9 19 3,-6 1 1,-3 5 0,2 7 1,2 2 0,8-1 1,6-3-1,5-3 0,8-11-2,4-9 1,3-11-2,-1-13-1,-7-8-2,-15-10-1,-5 2-1,-17-6 0,-14 5 1,-15 0 0,-1 6 2,-8 5 0,4 5 2,4 7 2,7 2 0,10 4-1,20 5 0,0 0-2,19 2 0,10 2 1,10 0 0,6 1 1,5-4 3,6 3 0,-6-8 2,4 3 0,-15-8 1,0 1 0,-19-7-2,-2 3-1,-12 0-1,-10 0-1,-7 4 0,-6 5-1,-4 4 1,1 7 0,0 3 1,1 7-1,7 3 0,4 4 0,6 0-1,6-1 1,7-1-1,10-5-1,5-5 0,4-3-1,5-7-2,-8-13-5,13 4-17,-17-16-10,1 3-1,-13-13 5,4 10 21,-15-5 7,1 6 4,1 10 7,-13-4 19,11 15 10,0 0 2,2 25-4,-7-11-21,12 12-6,-3-5-1,2 2-3,1-7 0,1-5-2,-8-11 0,17-5-1,-9-7 0,-2-5 0,-1-2 0,-2-3 0,-1 1-1,3 2 0,0 9 1,-5 10 0,14-6-1,-4 11 1,4 3 0,3 4 0,5-2 1,6-1-1,1-4 1,5-6-1,0-8 0,0-4 0,1-8 0,-9-4 0,-7-4-1,-9-4 0,-7 0 1,-9-2 0,-7 3 0,-3 3 0,0 7 1,2 6-1,14 16 1,-11-2 0,18 17 0,6 10-1,8 6 1,4 5-2,0 0 1,2-3-3,-5 0-8,-17-16-26,2 1-1,-16-16-2,-4-4 3</inkml:trace>
  <inkml:trace contextRef="#ctx0" brushRef="#br0" timeOffset="13056.7468">22833 6485 29,'27'-16'31,"4"14"4,1-6-4,18 5-25,-5-2-4,3 0 0,1-2 0,0-2-1,-6 0 1,-1-2-1,-11-4 0,-7-1 0,-13-1-1,-2 3 1,-10-1 0,-7 4 1,-5 2 1,-2 8 0,-7 4 0,1 7 0,-3 5 0,2 6 1,1 2-1,5 7-1,3-3 0,6 5-1,7-4 0,7-2 0,6-4 0,5-6-1,7-3 0,4-10 0,1-8-1,-1-6 1,-3-6-1,-5-6 0,-2-3-1,-8-2 1,-4 1 0,-7 3 0,0 5 1,-2 6-2,2 13 2,0 0 0,-14 2 2,12 10-2,-3 4 1,5 5 0,4 1 0,1-1 0,9-6-1,4-2 1,3-10-1,6-4 1,6-10-1,-3-7 0,1-7 0,-4-11-1,-5-3 1,-8-9-1,-4-1 1,-6-3-1,-9 2 1,2 4 0,-6 9 1,5 8 0,-3 14 0,7 15 1,-5 11-1,6 17 1,7 8-1,-1 8 0,6 4-1,1 0 1,0-4-2,0-6-1,-4-7-1,-6-13-1,-1-5-3,-3-13 0,-14-4 0,-7-14 0,3 1 1,-5-7 1,7-2 2,1 0 2,10-2 3,7 3 1,5-1 0,15 6 0,8-3 0,11 5 0,3 2 0,3 6 0,0 2-1,-6 2-1,-4 1 1,-5 9 0,-14 3 0,-3 3 0,-14 3 1,1 5 0,-5 3 0,3 3-1,1-1 1,5 1-2,7-3 1,4-4-1,7-3-1,1-8-1,3-7 0,-3-8-2,1-9 1,-9-6-2,-6-3 0,-11-7 0,-6-2 0,-9-2 0,-4 7-6,-12-5-24,10 10-3,-2-1 2,11 9 0</inkml:trace>
  <inkml:trace contextRef="#ctx0" brushRef="#br0" timeOffset="13567.776">24207 5955 41,'24'-6'37,"5"7"1,-11-5-2,2 12-25,-20-8-6,4 25-1,-17-3-2,2 7 0,-7 1-1,3 2 1,1-1-1,5-4 0,3-8 0,5-6 0,1-13 0,0 0 0,16-21-1,-7-1 0,2-6-1,2-7 1,1-1 0,1-2 0,0 5 0,3 5 0,1 7 0,-3 7 0,0 12 1,-4 14-1,-2 6 0,-5 9 0,-2 3 1,1 0-1,-4-2 0,2-6 1,2-8-1,-4-14 0,16 1-1,-1-13 1,-1-5 0,1-4 0,1-4 0,5 6-1,1-4 2,5 4-1,-4 7 0,3 2 1,0 7 0,2 3 0,-4 4 0,-2 5-1,0 2 0,-6 1-2,-1 6-5,-15-18-32,25 21-1,-13-18-1,8 3 1</inkml:trace>
  <inkml:trace contextRef="#ctx0" brushRef="#br0" timeOffset="13706.7839">24908 5913 36,'0'0'40,"17"3"-1,-17-3-1,0 0-19,12 9-53,-12-9-3,0 0-4,-18 1 1</inkml:trace>
</inkml:ink>
</file>

<file path=ppt/ink/ink11.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1:18:43.976"/>
    </inkml:context>
    <inkml:brush xml:id="br0">
      <inkml:brushProperty name="width" value="0.05292" units="cm"/>
      <inkml:brushProperty name="height" value="0.05292" units="cm"/>
      <inkml:brushProperty name="color" value="#FF0000"/>
    </inkml:brush>
  </inkml:definitions>
  <inkml:trace contextRef="#ctx0" brushRef="#br0">11166 11206 17,'-10'-19'30,"-2"-2"-1,-5 4-15,-20-2-2,-1 13-5,-19 5-1,1 14-3,-8 8-1,1 10-1,2 9 1,6 6-1,15 0-1,11 1 0,17-6 1,16-7 0,18-10-1,15-5 1,13-9 1,13-1 0,7-5 1,3 9 1,1 2-1,-4 10 1,-14 7-1,-7 8 0,-19 8 0,-11 5-2,-18-2 1,-13 0-2,-12-7 1,-7-4-1,-8-11 0,-2-5-1,-1-11 0,3-12-2,7-4-6,0-18-26,16-8 0,-3-13 0,14-4 0</inkml:trace>
  <inkml:trace contextRef="#ctx0" brushRef="#br0" timeOffset="680.0389">11086 11070 14,'22'21'33,"2"16"1,1 18 2,2 11-25,11 17-1,-1-1-1,5-1-3,-5-9-2,0-7-1,-6-13-1,-3-15 0,-8-21-1,-6-19-1,-5-14 0,-9-13-1,0-10 1,-4-9-1,-3 0 0,0-2 0,2 6 1,3 5-1,2 11 0,7 9 0,2 12 1,8 12 0,-1 7 0,3 10 0,0 8-1,0 4 2,0 1-1,-1-2 0,0-2 0,-1-2 0,2-9 0,3-7 0,-3-9 0,2-10 0,-2-8 0,-3-9-1,-5-6 2,-4-5-2,-3-1 1,-5 2 0,-3 3 0,-3 7 0,-1 10 0,8 14 0,0 0 0,-10 15 0,12 5 0,4 7 1,4 1-1,7 4 0,6-5 1,5-4 0,5-7-1,3-10 1,1-12-1,1-11 1,-5-8-1,-7-7 1,-12-7-1,-9 0 0,-13 2 0,-12 1 0,-11 8-1,-10 9 1,-2 7-1,-4 9 0,5 7-1,1 4-2,10 12-6,2-7-15,18 6-11,5-1 1,14-2-1</inkml:trace>
  <inkml:trace contextRef="#ctx0" brushRef="#br0" timeOffset="1169.0669">12082 11123 5,'0'0'33,"-11"7"1,6 12 2,-3-4-23,13 16-1,-1-5-5,12 7-1,1-6-2,11-1-1,1-8-1,6-5 0,1-11-1,0-8 0,-3-10-1,-3-6 0,-5-3 1,-4-5-1,-11 1 0,-4 1-1,-6 6 1,-4 6 0,-4 6 0,-2 5 0,10 5 0,-16 8 0,13 3 0,6 3 0,5 2 0,4 0 0,8-2 1,7-4-1,2-5 1,2-5 0,0-8-1,-1-7 1,-3-8-1,-6-3 0,-12-3 0,-5 2 0,-12 3 0,-11 2 0,-10 4-1,-5 4 0,0 8 0,-2 0-1,6 6-2,0-6-4,16 9-5,-1-7-23,15 4-1,17-9 0</inkml:trace>
  <inkml:trace contextRef="#ctx0" brushRef="#br0" timeOffset="2037.1166">13307 10834 27,'17'1'34,"-3"-6"2,5 4-20,-6-15-3,8 3-4,-12-10-2,2-1-4,-8-1 0,-1-2-1,-6 0-1,-6 0 0,-1 2-1,-4 2 1,-1 3-1,-2 3 0,2 2 0,0 4 0,1 9 0,0 7 0,1 10-1,1 8 1,4 5 0,5 9 0,7 4 0,2-1 0,13-2 0,6-4 0,10-11 0,5-7 1,5-12-1,4-7 0,-2-10 1,-3-4-1,-6-10 0,-12-1 0,-5-2 0,-12 0-1,-8 1 1,-8 2 0,-7 5 0,-2 5 0,-1 6 0,1 4 0,3 6-1,14 1 1,-14 10 0,17 0 0,9 1 0,10 1 0,7 0 0,7-3 1,9-2-1,1-7 0,8-5 0,-3-4-1,-1-4-1,-11-8-6,1 2-28,-18-6-1,-5 3 1</inkml:trace>
  <inkml:trace contextRef="#ctx0" brushRef="#br0" timeOffset="2184.125">13767 10467 31,'-14'45'34,"1"6"1,-3 2-20,7 9-8,1-5-9,-1-9-28,11-12-3,3-12 0</inkml:trace>
  <inkml:trace contextRef="#ctx0" brushRef="#br0" timeOffset="3281.1877">14189 10367 7,'-2'-24'33,"-6"4"-1,2 3 2,-8-1-25,14 18-4,-16-12-2,4 9-1,-3 2 0,-2 0 0,-9 0 0,-2 4 0,-4 4-1,-2 7 0,-2 5 2,6 4-1,0 7 1,10 7-2,9 1 2,9 2-2,6-3 2,9-5-1,3-10-1,8-7 0,2-10 0,-1-9-1,1-8 0,-3-9 0,-3-5 0,-5-2-1,-6-2 0,-4 3 1,-6 1-2,-2 7 2,-1 5 0,4 14 0,-12-8 0,12 8-1,-2 17 3,9-4-2,3 6 1,6-2-1,5-2 1,7-5-1,1-5 0,2-9 0,-1-5 0,-1-10 0,-1-8-1,-5-3-1,-6-5 0,-9 1 1,-5-2-2,-6 3 2,-2 3-1,-4 7 1,-1 7 1,10 16 0,-15-7 1,11 18 0,0 6 1,11 12-1,-4 2 2,6 4 0,-1-3 0,2-4-1,-3-7 1,5-9-2,-12-12 0,14-5 0,-10-10-1,-1-7 0,-1-4-1,-1-1 0,0-3 0,2 2 1,2 3-1,2 5 1,3 6 0,-10 14 0,22-4 0,-10 12 0,0 6 0,1 4 0,-4 4 0,-1-4 1,0-3 0,3-5-1,-1-9 1,2-7-1,0-7 0,1-4 0,2-6 0,-3-1 0,-1-1 0,-2 2 0,-3 5-1,-1 4 1,-5 14 0,0 0-1,16-3 1,-16 3 0,20 20 0,-5-7 0,2 2 0,7-3 0,2-3-1,2-6 0,1-2-2,-2-7-1,2 1-5,-13-15-8,7 4-19,-18-5-3,4 2 3</inkml:trace>
  <inkml:trace contextRef="#ctx0" brushRef="#br0" timeOffset="4274.2445">14834 9983 27,'29'24'35,"-13"-2"-4,15 23-12,-15-7-5,16 24-2,-12-8-2,8 5-3,-9-10-2,1-3 0,-7-13-2,-6-10 0,-7-23-1,0 0-1,-15-16-2,-4-10 0,-5-9-1,-9-6-1,-3-9 1,-2-4 0,10-4 0,1-1 0,12 3 1,6 3 0,12 7 1,8 6 0,8 16 0,6 11 0,-4 19 0,-5 10 0,-6 13 0,-7 7 0,-10 3 0,-4-1 0,-8-4 0,-4-5 0,1-11 0,0-9 0,3-9 0,6-6 0,13 6-1,-16-21 1,16 6-1,5 0 1,3 2 0,5 1-1,2 1 1,4-3 0,-1-2 0,2-3 0,1-1 0,-3-9 0,-2-2 1,1-5-1,-4 0 1,-1-2-1,-5 3 1,-2 2 0,-5 3 0,-1 6-1,-4 0 0,0 7 1,-2 4-1,7 13 0,-10-7 0,10 7 0,3 20 0,4 1 1,6 9 0,7 3-1,5 5 1,6-5 0,5-3-1,5-7 1,-1-8-1,3-12 1,-3-9-1,-4-11 0,-10-7 0,-4-8 0,-8-2-1,-8-5 1,-12 2-1,-7 4 0,-2 6 0,-3 4 0,2 10 0,-2 7 0,4 9 1,4 10 0,6 5 1,3 5 0,4 5 0,5 2-1,2-3 1,8-4 0,2-7-1,10-7 0,2-8 0,0-9 0,2-8 1,-2-9-2,0-8 0,-9-4 0,-5 2 0,-7 0 0,-2 5 1,-3 5-1,1 6 0,-7 19 0,16-3 2,-5 19-1,2 8 1,5 6 0,-3 6 0,-1 1 0,-5 1 0,-3-5 0,-6-3-1,-6-8-3,0 7-16,-16-14-18,1 2-3,-8-5 1</inkml:trace>
  <inkml:trace contextRef="#ctx0" brushRef="#br0" timeOffset="5007.2864">13387 11802 8,'-3'-11'32,"3"11"1,0 0 1,-11 5-18,14 12-11,-3 4 0,9 4 0,-4-3 0,9 4 0,-5-8-2,5-1 1,-14-17-2,15 9 1,-15-9-2,4-21 0,-5-3 0,-3-8-1,-4-10 1,-1-8-1,5-8 0,-2-5-1,6 0 1,2 7 0,3 5 0,3 7-1,3 13 1,0 10 0,2 14 0,1 16 0,-4 8 0,3 9 0,1 11 0,2 9 1,5 9 0,2 13 0,8 10 0,3 7 0,4 8 0,4-1 2,2-4-3,0-9 2,-1-12-1,0-17 1,-5-26-1,-6-21 0,-6-21 1,-8-18-2,-14-9 1,-15-8-1,-12 0 0,-13 2 0,-11 10-1,-9 8 0,-2 12 0,5 8-1,8 9-1,7-1-2,19 7-4,6-8-28,24 0-2,7-10 1,12 0-1</inkml:trace>
  <inkml:trace contextRef="#ctx0" brushRef="#br0" timeOffset="5833.3337">14769 11225 32,'-22'7'36,"-7"6"0,2 13 0,-8 2-29,9 13-2,0-1-1,11 5-1,5-7 0,10-2-1,8-10-1,8-9 0,3-13 0,6-12 0,1-9 1,-1-7-2,-7-8 0,-2-3 0,-8-2 0,-6 3-2,-8 2 2,-9 6 0,-3 4-1,-1 5 1,0 5 0,3 5 0,3 4-1,13 3 1,-13 3 1,13-3-1,9 13 0,4-9 0,2 1 0,9-4 0,0-8 0,4-5 0,1-9 0,1-10 0,-4-8-2,-1-8 2,-4-3-2,-7-6 1,-5 1 0,-6 3 0,-5 5 0,-5 8 0,-2 10 2,-3 9-1,-1 12 1,2 13-1,-2 13 1,4 10 0,4 8 0,4 11 0,7 2 0,7 7 1,6-3-1,7-4 2,4-5-2,8-8 1,2-7-1,-1-14-1,-2-7-1,-7-12-3,-1 2-7,-12-13-26,2 2-2,-10-7 1,2 5 0</inkml:trace>
  <inkml:trace contextRef="#ctx0" brushRef="#br0" timeOffset="6309.3609">15455 11032 16,'0'0'35,"16"-21"2,-19-1-1,1 5-27,-12-9-3,2 1-1,-9 1-1,2 7-2,-8 7-1,-1 10 0,-1 11-1,5 8 1,-2 6 0,5 8 0,6 4 1,6 2 0,4 1-1,11-6 1,8-3-1,5-6 0,2-13 1,5-8-2,5-13 0,0-12-1,-4-14 0,-2-11 0,-3-9 0,-6-13-1,-6-4 1,-7-3 0,-11 4 1,-4 3 0,-4 7 1,1 9-1,-1 16 1,0 17 0,3 21 0,2 16 0,8 16 0,5 16 1,6 11-1,6 7 0,3 4 1,5-1 0,8-4-2,-2-9-1,8-2-33,-13-7-4,-3-4-1,-13-7 0</inkml:trace>
  <inkml:trace contextRef="#ctx0" brushRef="#br0" timeOffset="8828.505">13702 13057 9,'-27'-35'33,"3"9"2,-2 3 0,14 22-22,-4 3-1,21 27-3,22 61 1,0-27-8,6 9 0,2-3-1,1-2 0,-2-13 0,-5-12-1,-8-17 0,-3-19-1,-8-20 2,-1-14 0,-6-11 0,-2-7 0,1-5-1,0 4 1,0 2 0,6 11 1,5 11-2,2 14 0,5 10 0,3 8 0,1 9 0,0 3 0,-1 3-2,2 2 2,-4 2 0,-1-4-1,-1-1 0,-1-2 0,-2-4 0,0-3 0,-3-3 1,-3-8 0,-10-3 0,13-5 0,-13 5 0,5-12 0,-5 12 0,0-12-1,0 12 1,0 0 0,0 0 0,0 0 0,0 0 0,0 0 0,-19 4 0,8 1 0,-3 5 0,-4 2 0,-2 3 0,-4 1 0,2 1 0,0-4 0,-1-2 0,-1-3 0,1-6 0,1-4 0,3-4 1,2-1-2,2 0 1,1 0 1,14 7-2,-12-9 1,12 9 0,0 0 0,0 0 0,20-1 1,0 3-1,3 1-1,7-1 2,7-1-1,5-2 0,4-3 1,3-4-1,-4-4 0,-2-10 1,-6-5 0,-8-6 1,-8-5 0,-13-3-1,-5 1 0,-7 1 0,-12 4 0,-2 8 0,-2 5-1,-2 10 0,-1 10 0,6 8 0,4 5 0,1 10 0,11 1 1,2 4-2,7 2 1,9 0-1,7-1 2,7-3-2,8-4 1,3-11 0,4-5 0,-1-10 0,1-8 0,-4-11 0,-9-14-1,-4-4 1,-10-11-2,-5-2 1,-10-6-3,-7 0 1,-12-2 1,-4 6 0,-5-2 0,-4 7 1,-3 6 1,0 9 1,3 8 1,0 9 0,12 12 0,5 12 0,9 15 0,9 11 1,7 13-1,7 8-1,3 13 0,4 2 1,1-1-1,0-9 0,-3-4 1,-5-13-1,-3-13 0,-7-16 0,-11-9-1,8-26 1,-11-3-1,-3-8 0,-1-5 0,3 0 0,1 3-1,4 4 1,5 9 0,6 11-1,6 8 1,5 11-1,2 7 1,1 6 0,3 6 0,0 1-1,0-4 1,3-3 0,-5-9 1,2-2-1,0-11 0,0-5 0,0-8 0,-4-7 0,-2-6 0,-8-1 0,-5-4 0,-7-1 0,-8 0 0,-9 5 1,-6 3-1,-3 7 0,-5 10 0,2 7 0,0 9 0,2 9 0,5 6-1,5 5 1,5 3-1,8 4 1,2-1 0,8-3 0,19 24 0,-8-30 0,2-7 0,1-7 0,-2-10 0,-1-8 1,-2-9-1,-4-7 0,-5-2 0,-4-5-1,-5 1 1,-3 5 1,-3 4-2,-4 8 2,10 16-1,-10-8 0,10 8-1,4 20 2,6 0-1,10-1-1,-1 5 1,9-5 0,0-1 0,1-6 0,-1-6 0,-4-8 0,-4-7 0,-5-8 0,-5-8 1,-4-4-1,-7-3 1,-3-3 0,-3 4-1,0 1 1,-1 6-1,3 6 1,5 18-1,-10-12 0,10 12 0,10 20-1,-1 0 1,6 3-1,3 5 0,6-1 0,0-3 1,4-6 0,0-7 0,-1-12-1,-4-11 2,-3-10-1,-6-9 1,-2-7-1,-10-6 0,-3-1 1,-7 1 0,-2 2-1,1 7 0,-1 6-1,0 10 1,2 5-1,8 14-1,0 0 0,0 0 1,0 0-1,21 3-1,-21-3 2,20 3-2,-10-7 2,-10 4-1,15-11 2,-15 11-1,10-17 0,-10 17 1,0 0 1,0 0-1,7 11 2,-3 8-1,3 8 0,4 4 2,5 1-2,0-1 0,6-3 0,-1-9 0,2-12-1,0-12 0,-3-14-1,-5-8 0,-7-9-1,-8-7-1,-9-3 0,-9 1 0,-7 1 0,-3 6 1,-1 7-1,1 7 1,3 4 1,6 9 1,2 2 0,17 9-2,-10-8-4,10 8-12,15 7-17,3-3 0,-3 0 1</inkml:trace>
  <inkml:trace contextRef="#ctx0" brushRef="#br0" timeOffset="9352.535">15689 12087 6,'20'-5'33,"1"-1"0,-11-6 2,-10 12-17,5-18-8,-5 18-2,0 0-2,-15 4-1,4 10-1,4 6 0,-1 4 0,8 7 0,4 1-2,5 3 1,6-6-3,6-1 1,5-9-1,3-6 1,5-12-1,-2-9 1,-4-8-1,-3-10 0,-8-7-1,-10-2 1,-9-2-1,-10 3 0,-9 4 1,-4 3-1,-3 4 1,1 8 0,5 3 0,4 0-1,6-1 1,7 3-1,7-1 1,3-3-1,7-2 1,3 1-1,4-2-1,1 7 1,4 4 2,-1 6-1,-1 3 0,0 7 2,1 5-2,-2 3 2,2 4-2,0 0 2,2-2-1,7-2 0,0-4-1,3-2 1,0-9-1,1-6 1,-4-9-1,-3-4 0,-7-11-1,-8-1 0,-5-1-2,-11-7-11,1 15-24,-12-1-1,3 9 0,-5-1 0</inkml:trace>
  <inkml:trace contextRef="#ctx0" brushRef="#br0" timeOffset="10112.5785">16742 11458 52,'0'20'38,"5"10"0,-1-8-8,7 16-25,4-3-1,10-2-1,2-7-1,4-10-1,2-11 0,0-11 0,-3-14-2,-2-9 1,-3-11-1,-12-6 1,0-6 0,-8-6-1,-6-1 1,-5 0 0,-3 1 0,-4 5 1,1 8-1,2 7 0,-1 14 1,11 24 0,-15-2 0,13 27 0,4 16 0,8 20 0,5 14 1,6 14 0,6 10-1,8 3 1,3-3-1,4-7 1,-1-12-1,3-17 0,-5-23 0,-3-18-1,-9-20 0,-7-21 0,-6-12 1,-6-8-1,-9-3 1,-7-3-1,-9 3 0,-4 4-1,-8 3 1,-5 7 0,-5 6-1,-3 3 0,1 3-1,-2 4-2,4 5-1,-7-7-12,16 11-22,-4-10-2,11 2 2,-2-15 0</inkml:trace>
  <inkml:trace contextRef="#ctx0" brushRef="#br0" timeOffset="10285.5883">16443 11222 44,'-17'11'39,"-1"-5"1,7 3-2,-5-10-29,16 1-6,-6 19-10,6-19-28,21 13-3,-3-7-2,11 8 0</inkml:trace>
  <inkml:trace contextRef="#ctx0" brushRef="#br0" timeOffset="11566.6616">15425 13475 28,'-10'-11'38,"10"11"1,-15 12-2,16 10-32,-4 2-1,6 6-1,6 1 0,5 0-1,1-7-1,8-8 0,1-6 0,4-13 1,-3-10-1,-1-8 0,-7-8 1,-3-6 0,-8-3-1,-5-2-1,-6 0 1,1 0 0,-2 8 1,1 3-1,4 10-1,1 19 1,16-5 0,2 19-1,5 12 0,1 12-1,1 10 0,7 12 1,-4 9 0,1 4 0,-4 1 0,-3 6 1,-3-4-1,-4-4-1,-8-9 1,-8-12-1,-7-17 1,-7-19-1,-7-15 1,1-18 0,-6-16 0,4-13 1,2-14-1,4-9 1,3-6-1,4 1 1,6 0-1,-1 1 0,4 4 0,0 6 0,2 13 1,1 9 0,3 11-1,1 13 1,-6 18-1,17-5 0,-3 20 0,-2 4-1,6 5 0,3 2 0,3-3 0,4-7 1,5-10 0,0-6 1,3-16 0,-1-11 1,-7-5 0,-9-10-1,-9 0 1,-12-1-1,-17 6 0,-14 6-1,-10 16 0,-4 7 0,0 12-1,2 8 1,4 8-1,8 7 1,15 3-1,13 1-1,12-2 1,8-1-1,11-6 1,10-7-1,8-12 1,4-12 1,4-7 0,1-10 1,-6-7 0,-4-8-1,-11-6 1,-7-2 0,-11 2 0,-9 3-2,-6 5 1,-3 9 0,-6 8 0,1 11 0,9 11 0,-14 15 0,11 8 0,3 5 1,7 5-1,3 1 0,4-1 0,9-4 1,1-8-1,5-8 0,4-10 0,-3-10 1,-1-13-1,-4-6 0,-3-12 0,-9 0 0,-5 0 1,-3 4-1,-5 6 0,-2 7 1,0 10-1,2 11 0,0 0 1,18 23-1,-1-9 0,4 0-1,9-5-1,1-12-5,16 6-23,-15-21-10,5-3-2,-7-16 1</inkml:trace>
  <inkml:trace contextRef="#ctx0" brushRef="#br0" timeOffset="13091.7489">16995 12665 39,'-3'44'38,"8"3"-1,-2-15 1,11-6-34,8-17-1,10-12 0,-1-19 0,5-15-1,-4-13-1,-4-10 2,-5-9-3,-8-3 1,-14 1-1,-10 2 0,-7 9 0,-7 11 1,-5 11-1,4 15 1,-1 18 0,3 14 0,10 15-1,7 14 2,7 8-2,13 6 1,2 2 0,7-3 0,0-10 0,2-5-1,0-14 1,-5-11 0,-1-15 0,-4-10-1,-5-12 1,-2-7 0,-5-6-1,3 1 0,4 0 0,2 5 0,4 5 0,5 7-1,5 12 1,5 8-1,3 5 1,2 9 0,1 1 0,0 2-1,1-3 1,-5-3 0,-1-7 0,0-8 0,-4-9 0,-1-8 0,-8-9 0,-5-2 1,-6-4-1,-5 0 0,-8 2 0,-5 4 0,-6 8 0,-5 6 0,-4 12 1,-1 6-1,-2 10 0,3 9 0,2 8 0,6 7 0,7 2 0,3 2 0,12-4 0,7 1 0,6-8 0,6-10 0,5-10-1,1-10 2,3-9-2,-2-14 1,-3-7 0,-8-7 0,-5-4 0,-7 1 0,-5 0 0,-5 3 0,-4 9 0,-3 7 0,1 9 0,7 14-1,-14 1 1,11 13 0,3 6 0,2 7 0,3 5 0,6 2 0,3-2 0,6-8 0,3-5 0,2-8 0,0-11 0,0-8 0,-4-10 0,-2-5 0,-9-4 0,-5-4-1,-4 5 1,-5 0-1,2 7 1,-5 4-1,7 15 0,-7-15 0,7 15 0,0 0 1,15 16-1,-2-6 1,4 3-1,3-2 1,4 0 0,1-3-1,2-7 1,-3-7 0,-2-4 0,-3-9 0,-7-2 1,-4-8-1,-7-1 1,-5-4-1,-5 3 0,-2 3 0,-3 3 0,4 6 0,0 2 0,10 17 0,-10-10-1,10 10 1,10 7 0,3-1 0,6-1 0,1 0 0,9-5 0,0-6 1,4-5-1,-3-8 0,-2-3 0,-4-4 1,-3-6-1,-6 4 1,-7-1-1,-7 5 0,-4 5 1,-3 6-1,-4 8 0,-3 10 0,0 6 0,6 6 1,0 6-1,7 7 1,6 2-1,3 1 0,10-2 0,5 0-1,3 4 0,-2-2-3,12 16-14,-21-9-21,4 6-2,-12 2 1</inkml:trace>
  <inkml:trace contextRef="#ctx0" brushRef="#br0" timeOffset="14564.8331">16846 13453 36,'-14'-6'38,"9"20"2,0 8-2,10 17-33,10 8 0,15 8-1,5 3-2,7 1 1,1-7-3,0-7 0,-10-12 0,-10-10-1,-13-8-3,-10-15 2,-16 6-1,-7-9 1,-5 1-1,-4-1 1,4 0 1,-1-1 0,8-3 1,9 0 0,11-4 1,8-4 0,11-5-1,7-4 1,5-8 0,6 0-1,3-4 1,-4-4-1,-2-1 1,-9-2 0,-5 2 0,-6 3-1,-8 5 2,-5 7-1,-5 10 0,5 16 0,-12-3 0,7 16 0,5 8 0,4 8 1,7-1-2,3 8 0,7-1 1,4-2-1,8-7 1,2-7 0,2-11 0,2-8-1,-4-8 1,-1-10 0,-3-8-1,-5-7 1,-4 1-1,-4-1 0,-4 8 0,-3 1 0,0 9 0,4 7 0,1 8 0,2 5 0,4 5 1,3 1-1,2 3 0,5 0 1,1-7-1,0-1 1,0-9 0,-2-5 0,-6-7-1,-8-7 1,-6-3-1,-9-4 0,-9-3 0,-8 2 1,-7 4-1,-2 6 1,1 5-2,-3 10 2,6 9-1,3 6 0,5 7 0,8 5-1,6 2 1,5 3-1,6-1 1,7-6-1,6-3 1,3-6 1,5-8-1,-1-6 0,1-10 1,-5-8-1,-1-9 0,-7-2 0,-6-5 0,-3 2 0,-4 3 0,-3 5 1,-1 2-1,-1 9 1,-3 16 0,0 0 0,14 14 0,-8 8 0,1 0 0,0 1-1,3 0 1,-1-6-1,-9-17 1,14 14-1,-14-14 1,11-22-2,-8-1 1,-3-3 0,1-6 1,3 0-1,-4 1-1,4 0 0,1 6 1,5 5 0,2 7 0,2 10 0,2 7 0,0 7 0,4 1 1,1 1-1,3 0 1,1-4-1,-1-9 0,0-6 1,-3-10-1,-4-2 0,0-5 0,-7 1 0,-2 2 0,-4 2 0,-3 6 0,-1 12 0,0 0 0,15-3 0,-4 10 0,5-1 0,1 4 0,4-3 0,3-2 0,0-1 0,2-5-1,-1-4 0,0-3-2,-8-8-4,10 11-13,-17-20-11,13 5-10,-6-9-2,7 1 1</inkml:trace>
  <inkml:trace contextRef="#ctx0" brushRef="#br0" timeOffset="14732.8427">19002 12878 61,'1'33'41,"3"-18"-1,14-4-1,3-7-41,-2-10-30,6 2-7,-7-8-2,0-3 1</inkml:trace>
</inkml:ink>
</file>

<file path=ppt/ink/ink1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1:24:18.252"/>
    </inkml:context>
    <inkml:brush xml:id="br0">
      <inkml:brushProperty name="width" value="0.05292" units="cm"/>
      <inkml:brushProperty name="height" value="0.05292" units="cm"/>
      <inkml:brushProperty name="color" value="#FF0000"/>
    </inkml:brush>
  </inkml:definitions>
  <inkml:trace contextRef="#ctx0" brushRef="#br0">6429 14188 10,'-20'-27'34,"6"11"2,-4 2 1,5 18-21,-4 0-3,14 18-4,-1 8-3,15 15-1,7 11-1,16 11-1,12 6-1,11-1 0,11-6-1,7-9 0,3-17 0,-2-17-1,-4-27 1,-12-22 0,-10-24 0,-15-14-1,-17-12 1,-16-7-1,-15-2 2,-15 6-2,-13 9 1,-5 13 0,0 18-1,-1 10-1,10 18-3,4 4-4,21 19-32,6 0 1,19 9-2,1-5 2</inkml:trace>
  <inkml:trace contextRef="#ctx0" brushRef="#br0" timeOffset="880.0504">7249 13955 52,'-20'-3'42,"-13"-2"-4,-1 13 1,-3 3-35,5 11-1,1 0-1,12 8-1,6 0-1,12 0-1,6-4 0,8-3 0,7-3 0,9-6 1,5-5 0,6-5 0,2-2 1,3-1-1,-2 2 1,-3 4-1,-4 2 1,-10 5 0,-6 6-1,-12 3 0,-13 3 1,-9 0-1,-6-3 0,-5-4 0,-5 0 0,3-5 0,1-6-1,7-4 0,7-4 1,12 0-1,0 0 1,11-19-1,9 4 1,5-5 0,3-3 0,5-7 1,0-4-1,-1-6 1,-5-2 0,-6-7 0,-7-2 0,-11 2-1,-7 0 1,-9 7 0,-6 6 0,-2 7-1,1 12 0,-1 12 1,6 16-1,5 7 0,8 11 0,9 4 0,8 7 0,9 1-1,10 1 1,9-8-1,4-7 1,5-10-2,1-10 1,-5-13-1,-3-9 0,-10-12-2,-12-6-2,-15-8 0,-8 2 1,-12-5 0,-8 7 0,-4-1 2,-3 8 2,3 8 2,4 8 2,10 14 1,10 0 1,1 23 0,8-2 0,11 8 1,-2 1-2,5 0 0,-3-6-1,-2-2-1,-6-11 0,-12-11 0,0 0-1,0 0 0,-3-31 0,-12 2-1,-3-8 1,-1-6-1,-2-5 0,5 1 0,5 0 0,5 4 0,8 6-1,3 5-2,13 13-5,-9 2-32,14 11 0,-7-6-2,3 9 1</inkml:trace>
  <inkml:trace contextRef="#ctx0" brushRef="#br0" timeOffset="5676.3247">5207 13476 37,'-20'-14'37,"20"14"0,-19 25 0,24 17-28,0 7-2,17 17-1,6 2-3,11 4 0,6-6-2,7-10 1,4-15-1,-1-11-1,-2-19 1,-6-15 0,-6-14-1,-8-11 0,-10-11 1,-6-3-2,-7-2 2,-4 3-1,-5 4 0,-2 7 0,-1 6 0,-2 8 0,4 17 1,0 0-2,20-6 1,-2 9 0,9 1 0,8-4 0,3-4 0,6-6 0,2-12 1,-6-10-1,-8-13 0,-8-9 0,-10-5-1,-14-1 1,-14 3-1,-13 9 0,-10 11 0,-5 13 0,1 10 0,4 6-3,11 12-3,2-7-15,24 3-14,0 0-3,0 0 0</inkml:trace>
  <inkml:trace contextRef="#ctx0" brushRef="#br0" timeOffset="6524.3732">6035 12873 58,'21'40'40,"11"20"0,-2-1 0,6 17-35,7-2-2,0-6-1,2-11 0,-7-15-1,-4-16-1,-11-19 0,-7-14-2,-8-12 0,-6-10 1,-9-7 0,-3-4-1,0 1 1,1-1-1,6 12 1,8 6 0,10 9 1,13 7 0,10 6 0,7 5 0,11 1 0,3-2 1,1-5 0,0-8-1,-5-8 1,-8-9-1,-8-6 1,-14-3-1,-13-3 0,-11 2 1,-13 3-1,-10 5 1,-8 5-1,-3 8 0,-3 7 1,3 8-1,4 7 0,7 8 1,8 11-1,7 3 0,7 5 0,10 3 0,5 0 0,8-3 0,6-3 0,3-5 0,5-10 0,-3-8 0,0-9 0,-5-9 0,-5-10 0,-7-8 1,-10-2-2,-8-1 1,-6-1 0,-6 4 0,-2 4 0,1 4 0,2 11 0,12 9 0,0 0 0,3 16 0,14 3 0,9-1-1,6-2 2,7-4-1,0-8 0,3-7 0,-5-9 1,-4-9-1,-4-11 0,-11-3 0,-10-6 0,-12 4 0,-6-1-1,-9 4 1,-3 6 1,-2 3-1,0 7 1,5 8 0,5 9 0,14 1-1,0 18 1,14 4-1,11 5-1,5 4 1,4 0-1,3 0-1,-1-7-1,-1 4-6,-20-13-31,0-2 1,-15-13-1,-10-3 1</inkml:trace>
  <inkml:trace contextRef="#ctx0" brushRef="#br0" timeOffset="6677.382">7078 12732 46,'12'-13'39,"11"3"-2,3-11 1,12 1-32,-3 0-8,1-6-33,4 8-2,-7-1-1,-3 2-1</inkml:trace>
  <inkml:trace contextRef="#ctx0" brushRef="#br0" timeOffset="7594.4344">8332 12230 38,'-18'-41'36,"-3"10"1,-15-5-3,3 26-25,-15 4-3,1 17-2,1 11-1,5 14 0,6 9-1,7 7-1,8 4 1,14 0 0,10-7-1,7 0 0,9-10 1,3-9-2,5-14 0,1-10 0,-1-14 1,0-12-2,-4-11 1,-7-11-1,-4-6 0,-6-3 1,-11 4 0,-1 2-1,-6 7 1,-1 8-1,2 12 1,10 18 0,0 0 0,0 20 0,14 1 0,10 9 0,4 0 0,11-1 1,-2-8-1,3-11 0,-2-12-1,-4-13 0,-7-11-1,-12-13-2,-8-2-1,-15-11 0,-10 2 1,-10-2 0,-3 6 1,-4 2 2,3 6 1,8 13 3,2 8 1,22 17 0,0 0 1,4 17 1,15 7-2,10 15 0,-2 2 0,11 1-3,-5-5 1,1-3 0,-6-14 0,-4-8-1,-10-13-1,-5-11 1,-7-9-1,-4-8 0,-3-3 0,0-3-1,-1 2 1,6 3 0,8 5 0,5 9-1,7 9 1,6 10 0,1 11 0,-2 13 0,-3 6 0,-6 9 0,-9 2 0,-9-1 0,-7-5 0,-8-8 0,-3-9-2,-5-15 0,2-6-3,-4-19-3,17 3-30,-11-15-1,14 5-1,-1-12 1</inkml:trace>
  <inkml:trace contextRef="#ctx0" brushRef="#br0" timeOffset="8624.4933">8639 11802 33,'0'0'39,"2"20"1,-4-6-1,8 14-23,-5-2-8,11 9-2,0-5-2,8 0-2,3-8 0,5-12-1,2-9 0,-1-11 1,-1-12-2,-6-10 2,-9-3-1,-9-4-1,-7 3 1,-11 4-1,-13 6 1,-6 9-1,-2 8 1,-1 5-2,1 9 1,6 3 0,7 6-1,7 3 0,13 5-1,8-5-1,9 3-1,7-6-2,9 1 0,-3-9-3,7 2 2,-8-16-3,6 1 1,-13-12 1,-1 2 1,-10-7 2,-4 2 3,-5-1 2,-5 1 2,3 6 3,-6 2 1,8 14 1,0 0 1,0 0 0,8 16-1,7 7-1,1-2-1,10 2-2,-1-4-1,9 0 0,0-11-1,3-6 1,-3-9-1,-1-9-1,-7-5 1,-6-4-1,-9-4 0,-10 2 1,-12 1-1,-8 1 0,-5 2 0,-2 2 0,-2 1 1,3 3 0,4 3-1,3 5 1,18 9 0,0 0 0,0 0 1,22 23-1,6-1 0,7 2 0,8 0 0,4 0 0,1-6 0,0-5-1,-5-10 1,-8-7-1,-8-10 0,-12-7 0,-9-9 0,-11-5-1,-7-5 1,-7-4 0,-8-3 0,-1 2-1,0 3 2,1 7-1,2 5 0,6 9 0,6 9 0,13 12 0,-6 13 1,15 10-1,11 7 0,7 7 1,5 5-1,4-3 0,1-4-1,0-2 0,-8-9-2,-10-12-3,-19-12-2,0 0-5,-11 0 0,-21-13 0,2 6 4,-16-8 2,8 1 4,5 0 4,2-4 5,20 4 3,2-11 1,21 6 0,3-7-2,14 1-1,3 2-4,4 0-3,1 11-6,-15-5-19,4 16-13,-13 2-1,-1 12 0</inkml:trace>
  <inkml:trace contextRef="#ctx0" brushRef="#br0" timeOffset="9859.564">9955 11385 46,'-7'15'39,"12"13"-1,-3-6 0,10 6-32,2-1-1,9-3 0,0-8-2,6-8-1,-4-15-1,2-9-1,-3-8 1,-6-10-1,-7-5 0,-5-2 0,-7 1 0,-5-1 0,-7 8 0,2 4 0,-3 6 0,5 7 1,9 16-1,0 0 1,13 1 1,12 19-1,11 11 1,8 17-1,3 12 1,3 12 0,-4 6-2,-5 5 2,-14 0-2,-12-7 1,-15-9-2,-12-16 1,-12-16 0,-11-16-1,-7-13 0,-2-18 0,-2-10 0,3-10 1,5-10 0,8-9-1,8-15 1,10-7 0,12-3 0,5 0 0,5 3 0,3 5 0,0 11 0,-3 8-1,-2 19 1,-7 12 0,-1 18 0,0 0 0,-9-4 0,3 17 0,3 2 0,3 5 0,6 0 0,4 3 1,5-5 0,7-4-1,5-9 1,5-7 0,3-10-1,-2-9 1,0-9-2,-11-7 0,-6-4 0,-9 2 1,-13 3-1,-10 8 0,-12 6 0,-8 9 0,0 9 0,-1 14 2,4 6 0,4 2-2,9 8 0,7-1-1,15 4-3,2-8-2,18 9-9,-8-21-23,15 1-1,-8-10 2,8-3 1</inkml:trace>
  <inkml:trace contextRef="#ctx0" brushRef="#br0" timeOffset="10400.5949">10457 10978 43,'19'17'39,"-7"1"1,6 13-1,-12-2-28,17 4-4,-6-4-1,6-3-2,-4-8 0,2-10-3,-4-7 0,-4-12 0,-3-6-2,-8-8 0,-3-5 0,-4-4 1,-5-1-2,1 0 1,2 2 0,3 5 0,4 7 1,5 8-1,5 10 1,5 8 1,8 10-1,1 4 1,2 4-1,0 1 1,-2-3 0,-1-5 0,-2-9 0,0-6 0,-6-7-1,-3-12 0,-4-6 1,-4-5-2,0-3 1,-3-2 0,-2 3 0,2 3 0,0 4 0,3 7-1,2 7 1,5 4 1,4 9-1,7 3 1,7 2 0,11 3 0,9-4 0,9-2-1,8-6 1,2-3 0,3-6-2,-7-2 0,-10 1-4,-22-12-15,-6 16-22,-28-3 0,-13 10-1,-18-2 0</inkml:trace>
  <inkml:trace contextRef="#ctx0" brushRef="#br0" timeOffset="12078.6909">4407 16673 28,'20'-12'35,"16"-3"1,0-29-14,18 7-9,-5-24-4,7 3-2,-14-8-1,0 0-1,-22-5-2,-10 2-1,-19-4 0,-13 1 0,-13 6 0,-5 4-2,-8 3 0,-2 8 1,4 10-1,4 8 1,11 11-1,9 13 0,22 9 1,-5 23-1,24 15 0,13 24 1,14 14-1,10 22 1,7 8-1,8 2 1,-2 1 0,3-11 0,-7-18-1,-8-20 1,-8-22 0,-9-23-1,-8-17 0,-5-13 0,-5-14 0,-9-4 0,-2-11-1,-7-1 2,-6 0-2,-4 2 2,-10 4-2,-8 3 1,-8 7 1,-8 3-2,-3 6 1,-1 5 0,4 3 0,3 2-1,8 7 0,6 4 0,11 5-1,12-6 0,-2 15-1,2-15 0,19 7 1,-5-14 0,4-7 0,-4-12 0,1-10 2,-3-6-1,-1 2 1,-5 1 0,-3 5 1,1 8 0,-3 7 0,-1 19 0,0 0 0,16 10 0,-3 7 0,5 2 0,4 4 0,4-2-1,-3-3 0,2-10 0,-1-8 0,-4-13-2,-7-8 0,-7-9 0,-4-3-2,-7-8 0,-8 2 1,-12-3-2,2 6 2,-6 2 0,0 7 0,0 1-1,9 11-28,-5-7-1,9 12 0,3-5 1</inkml:trace>
  <inkml:trace contextRef="#ctx0" brushRef="#br0" timeOffset="12909.7384">5064 15716 20,'23'39'33,"2"10"1,-10-16-1,1 7-23,-7-21-5,-2-6-1,-7-13-1,0-23-1,-4-8-1,-1-7 0,0-9-2,2-2 1,3 2-2,4 3 2,9 13-2,5 12 2,6 12 0,6 13 0,7 11 2,5 9-2,2 4 1,1-3 0,-4-6 1,-3-7-2,-6-14 1,-5-13 0,-11-11-1,-10-8 1,-7-7-1,-7-2 0,-7 1 0,-7 4 0,-3 5 0,0 6 1,-2 11-1,5 10 1,5 10 0,7 9 0,8 6-1,8 10 2,9 5-1,6-1 0,3 2 0,4-3-1,2-8 2,1-7-2,-2-9 2,-2-12-3,-6-11 1,-4-6 1,-5-10-2,-5-1 2,-6-6-2,-6 0 2,-4 3-2,-1 5 1,-2 5 0,2 7 0,10 16 0,-10-12 0,10 12 0,8 13 1,6 0-1,5 3 0,6-1 1,7-5-1,0-6 1,2-8 0,-1-10 0,-3-9-1,-2-14 1,-8-10 1,-9-9-1,-9-7 0,-12-1 0,-8 0 0,-10 6 0,-8 6 1,-2 8 0,0 14 0,3 14-1,5 13 1,8 16-1,10 14 0,14 8-1,10 15 1,13 6-1,10 3-1,12-2 2,5-6-1,7-11 0,3-11 0,-4-9 0,1-9-1,-9-7-3,-12-9-3,5 6-33,-25-13 0,-3 5-1,-13-10 0</inkml:trace>
  <inkml:trace contextRef="#ctx0" brushRef="#br0" timeOffset="13752.7867">8629 13212 17,'1'-36'36,"-9"-4"2,3 7-1,-13-1-21,1 19-5,-14 2-4,-1 20-2,-9 11 0,1 12-3,2 8 0,12 4 0,5 1 0,14-2 0,16-5-1,11-10 0,15-12 0,5-7 0,4-7-1,0-5 0,-3-1-1,-4-4 1,-10 6 0,-9 6 1,-11 8-1,-10 7-1,-9 2 1,-4 4 0,-5-1 1,-5-2-3,2-5 1,0-10-2,4-1-1,0-13-5,17-4-29,-8-14-1,7 0 0,-4-16 0</inkml:trace>
  <inkml:trace contextRef="#ctx0" brushRef="#br0" timeOffset="14289.8174">8592 12824 36,'29'34'37,"-5"12"1,9 16-1,-7 0-29,10 6-1,-7-9-3,-1-9-1,-6-11-3,-8-18-4,-14-21 1,0 0-1,2-13-1,-18-11 0,-2-3 2,-3-7-1,4-7 3,7-3 1,4-3 2,8 7 1,3-1 0,11 13 0,4 3 0,3 15 1,-2 9-1,0 16-1,-4 8 1,0 6 0,1 1-1,1 2 0,-4-4-1,3-5 0,-2-5 1,5-11-2,0-11 1,3-10 0,-3-13-1,-3-7 0,-1-8 1,-3-1-2,-10 0 2,-3 2-2,-5 9 1,-1 8 0,0 11 0,5 13 1,0 0-1,0 21 1,13-2-1,7 10 1,3 1-1,6 1 1,3-4-1,1-9 0,2-6-1,-3-11-2,-1-2-4,-16-18-32,7 3 1,-12-14-3,1 7 2</inkml:trace>
  <inkml:trace contextRef="#ctx0" brushRef="#br0" timeOffset="15151.8667">9529 12695 39,'1'-20'39,"4"3"0,-14-9-1,12 1-29,-19-3-2,3 4-2,-8 5-3,-3 8 0,-3 13-2,-2 11 0,6 12 0,0 7 0,5 6 0,7 8-1,7 1 2,7-2-2,5-5 1,7-9-1,1-12 1,6-11 1,2-12-1,1-13 0,-6-15 0,1-11 0,-7-9 0,-3-6 1,-11-1-2,-6 0 2,-5 3-2,-3 7 2,0 8-2,0 16 2,1 11-1,3 13 1,6 11-1,5 12 1,6 8 1,7 10-1,4 1 0,7 0-1,3-6 1,7-6 0,0-10 0,3-6-2,3-13 2,-8-11-1,1-6 0,-9-5 1,-4-4-2,-5-2 2,-8-3-2,-7 2 2,-5 1-2,0 6 1,-4 5-1,3 7 1,6 10 0,0 0 0,-3 10-1,11 7 2,1 5-1,5 7 0,4-5 0,0 1 1,-1-8 0,3-4-1,-5-10 1,0-5 0,-3-9-1,-4-8 0,-5-3 0,1-2 0,-2-1 0,-1 6 0,5 4 0,-6 15 0,26-2 0,1 14 1,13 17 0,11 10 0,10 15 1,8 13-1,-3 9 1,0 7-1,-12-1 1,-8-3-1,-19-9 0,-22-5 0,-18-16-1,-15-15 0,-17-16 0,-8-13 0,-6-13-1,-3-12 0,5-11 0,13-12 0,11-9-1,9-6 0,15-4-1,9-3-4,13 13-9,-13-14-12,16 17-13,-11-4-1,5 8 1</inkml:trace>
  <inkml:trace contextRef="#ctx0" brushRef="#br0" timeOffset="15511.8873">9782 12083 58,'-11'2'42,"3"-18"-1,22-4-1,4-9-36,12 1-1,7-5-1,7 6 0,2 5-1,-4 6-1,1 11 0,-13 11 0,-3 5 0,-10 8 1,-4 7-1,-6 3 0,-2 4 1,-1 2 0,-4-1-1,-1-1 1,0-1 0,-1-4-1,2-3-1,-1-4-1,1 1-3,0-22-11,0 25-25,0-25 1,5 18-2,-5-18 1</inkml:trace>
  <inkml:trace contextRef="#ctx0" brushRef="#br0" timeOffset="15652.8953">10340 12409 61,'10'12'41,"7"4"-1,-17-16 0,19 12-35,-9-4-6,-10-8-37,19-5-1,-14-7-3,1-3 0</inkml:trace>
</inkml:ink>
</file>

<file path=ppt/ink/ink2.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0:43:30.768"/>
    </inkml:context>
    <inkml:brush xml:id="br0">
      <inkml:brushProperty name="width" value="0.05292" units="cm"/>
      <inkml:brushProperty name="height" value="0.05292" units="cm"/>
      <inkml:brushProperty name="color" value="#FF0000"/>
    </inkml:brush>
  </inkml:definitions>
  <inkml:trace contextRef="#ctx0" brushRef="#br0">5538 16495 5,'0'0'28,"2"11"-7,-2-11-2,-7-11-3,-5-7-3,12 18-2,-26-33-5,9 16 0,-10-6-3,-1 9 1,-6 4-3,-1 13 1,-2 12-1,4 18 0,6 17 0,2 13 0,12 12-1,9 9 0,12 7 1,10 1-1,15-8-1,6-12 1,6-16 0,4-18 0,1-26 0,-5-21 0,-6-24 1,-8-19 0,-12-17 0,-9-7 0,-10-3 1,-7 7 0,-6 9 0,-1 14-1,0 13 1,0 23-1,14 13 1,-11 22-1,15 7 0,10 6 0,3 6-1,9 3 1,2-3-1,5-4 0,0-4 0,3-11-1,-2-10-1,-5-9-3,4-3-26,-13-20-7,-2 0 1,-13-13-1</inkml:trace>
  <inkml:trace contextRef="#ctx0" brushRef="#br0" timeOffset="711.0405">5833 16367 37,'5'15'38,"-6"7"2,3 19-2,-4 4-35,12 6-2,5-2 1,7-8-2,4-9 1,2-16-1,-2-12 0,0-12 0,-2-16 1,-5-9-2,-5-6 1,-7-3 0,-5 1 0,-4 4 0,-4 7-1,1 8 1,5 22 0,0 0 0,-1 14 0,8 12 0,9 8 1,5 3-2,8 5 2,8-1-1,4-7 1,0-8 0,3-16-1,-1-15 1,-6-19 1,-7-13-1,-9-13 0,-10-8 2,-11-8-2,-12 3 0,-7 5-1,-7 10 0,-5 12 0,-1 11-1,4 11-2,5 6 1,7 9 0,6 2 0,10-3-1,4 12 0,10-5 1,5-4 0,7 1 1,2-4 1,3 0 0,6 0 1,2-3 1,-1-1 0,-3-7 0,-3-1-1,-9-8 1,-5-3-1,-10-7 0,-11-3 0,-8-1 0,-8 8 0,-3 6-1,-2 12 0,1 16 1,2 12-1,8 13 0,5 14 0,14 6 0,10 3-1,10-2 2,8-2-2,9-12 1,6-6-2,3-14 1,4-15-2,0-5-4,-10-25-11,5 2-21,-12-12 0,-2 2 1</inkml:trace>
  <inkml:trace contextRef="#ctx0" brushRef="#br0" timeOffset="1029.0588">6972 16023 14,'-17'-18'38,"-10"-1"1,2 14-1,-10-7-21,12 19-8,-11-2-5,6 4-2,5 1 0,5-1-1,7 2-1,11-11 0,5 13-1,14-9 1,10 0 1,14 5-1,7 3 1,6 7 0,2 4 0,2 11 2,-8 3-2,-8 6 0,-12 0 0,-13-3-1,-17-6 1,-12-6-1,-10-9-1,-10-16 0,-6-9 0,3-12-2,0-4-2,2-11-3,18 7-12,-3-17-19,15 9 0,1-11 0</inkml:trace>
  <inkml:trace contextRef="#ctx0" brushRef="#br0" timeOffset="1930.1103">7084 15880 16,'9'-14'37,"2"16"1,-11-2 0,20 33-26,-17-9-4,9 14-2,-2 2-2,10 12-1,-1 0-1,1-2 0,8-6-1,0-9 0,1-15-1,5-11 0,-5-15 0,-3-16 2,-6-11-2,-10-5 0,-6-8 0,-13 1 0,-9 5 0,-7 4 0,-8 8 0,-2 6 0,2 3 0,2 6 0,6 1 0,7-1-2,7-5 2,9-3-1,10 0 1,4-2-1,6 3 1,7 4-1,4 11 1,5 13 0,0 16 1,4 11 0,-1 11 0,1 8 2,-1 2-2,-3 0 0,-5-5 1,-2-10-1,-8-11-1,-6-12 1,-13-18-1,0 0 0,-9-34 0,-10-6 0,-2-11 0,1-4 0,-1-5 0,8 5 0,5 8-1,8 14 1,9 16 0,7 18 0,6 14-1,6 15 1,0 8 0,1 6 0,-4-3 0,1-3 0,-4-3 0,-6-14 0,-3-12 0,-13-9 0,8-28 0,-10-4 0,-4-9 0,1 1 0,2-1 0,0 4 0,6 9-1,3 17 1,7 13 0,5 15 0,5 12 0,5 4 0,7 7-1,3-1 1,5-1 0,2-10 0,-1-13 0,0-14 0,-6-16 0,-5-18 0,-15-13 0,-10-10 1,-11-3-1,-8 1 0,-6 6 1,-7 10-2,-1 13 2,2 17-1,3 17 0,11 15 0,3 12 0,7 11 1,5 6-1,10 4 0,8 1 0,6-5 0,7-12-1,2-14 0,5-12-2,-4-27-13,2 1-24,-13-21-2,-3-4 1</inkml:trace>
  <inkml:trace contextRef="#ctx0" brushRef="#br0" timeOffset="2120.1212">8096 15173 45,'-1'13'42,"10"10"-2,11 24 0,3 10-36,6 8-3,4 6-3,2-7-6,11 4-32,-11-15-2,3-2 1</inkml:trace>
  <inkml:trace contextRef="#ctx0" brushRef="#br0" timeOffset="2276.1302">8702 16086 48,'0'0'42,"-4"15"-5,4-15-37,-4-15-40,4 15-2,-2-16 0</inkml:trace>
  <inkml:trace contextRef="#ctx0" brushRef="#br0" timeOffset="2838.1623">8465 15104 47,'0'0'42,"0"0"-1,10 35 1,2 0-39,8 10 0,2 6-2,5 5 0,2 4-3,-2-3-2,5 5-12,-4-19-25,-1 1-2,-7-15 1</inkml:trace>
  <inkml:trace contextRef="#ctx0" brushRef="#br0" timeOffset="2983.1706">8903 15943 45,'-1'11'42,"6"3"-3,-5-14-9,0 0-69,-7 10-3,7-10 1</inkml:trace>
</inkml:ink>
</file>

<file path=ppt/ink/ink3.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0:44:21.656"/>
    </inkml:context>
    <inkml:brush xml:id="br0">
      <inkml:brushProperty name="width" value="0.05292" units="cm"/>
      <inkml:brushProperty name="height" value="0.05292" units="cm"/>
      <inkml:brushProperty name="color" value="#FF0000"/>
    </inkml:brush>
  </inkml:definitions>
  <inkml:trace contextRef="#ctx0" brushRef="#br0">5371 10138 14,'-15'-8'35,"15"8"2,-8 21-2,15 10-25,0 6-3,16 13-2,3 2 0,8 3-1,2-7 0,8-4-1,0-15 0,3-13-1,-5-19-1,-3-19-1,-8-13 0,-6-9 0,-9-5 0,-5-4 0,-10 1 0,-5 6-1,-9 7 1,1 10 0,-3 8 1,5 12-1,10 9 0,-8 12 1,14 8 0,2 7 0,6 1-1,3 6 2,5-2-1,2 0 1,2-5 0,0-7-1,3-11-1,0-7 1,0-8 0,-2-6-1,-3-9 0,-4-9-1,-6-1 0,-5-8 0,-4 1 0,-5-3 1,-4 2-1,2 1 1,-3 3 0,-3 3-1,7 6 1,1 7-1,6 6 1,10 11 0,5 9 0,3 8 0,6 6-1,3 8 2,-2 4-1,-1 2 0,-7 1 0,-11-1 1,-12 0-1,-13-5 1,-9-4-1,-7-5 0,-3-4 0,-2-4 0,4-2 0,3-4 0,8-2-1,7-2 1,12-3 0,12 3 0,7-6 0,9-1 0,6-4 0,8-5 0,4-4 0,5-6 0,-4-7 0,1-4 0,-11-7 1,-4-2-1,-12-4 0,-3-2 1,-14 2-1,-5 4 0,-8 9 0,-8 4 0,-3 10 0,1 10-1,2 12 2,1 11-1,2 10 0,5 10 1,6 7-1,6 3 1,6 0-1,9-1 1,5-5-1,6-9 1,5-8-1,0-9-1,0-6-1,-3-13-9,3 7-29,-15-7-1,-2 3 0,-17 5 0</inkml:trace>
  <inkml:trace contextRef="#ctx0" brushRef="#br0" timeOffset="666.0381">6160 11462 36,'-9'15'38,"17"8"2,0-1-2,12 17-31,1 3-2,6 6 2,0-3-3,3 2-1,-7-12 0,-2-4 0,-7-12-2,-14-19 1,0 0-2,-1-23 1,-13-14-1,-6-15 0,-1-8 0,-1-7-1,2 0 1,5 3 0,6 6 0,9 11 0,12 14 0,7 15 0,6 15 0,2 11 0,6 11 0,-1 14 1,-7 5-1,-2 3 1,-9 1-1,-8-1 1,-12-7-1,-5-9 0,-10-9 0,-11-11-1,3-12-1,-4-13-2,9 1-6,-10-16-31,25 0 0,-2-7-1,16 0 0</inkml:trace>
  <inkml:trace contextRef="#ctx0" brushRef="#br0" timeOffset="837.0478">6488 11113 49,'17'41'41,"-7"0"-3,8 5-1,1-2-36,5-13-4,14 1-23,-5-23-12,0-9-1,-6-19 0</inkml:trace>
  <inkml:trace contextRef="#ctx0" brushRef="#br0" timeOffset="961.055">6605 11018 10,'-30'-10'31,"7"8"-2,2-1-3,9 4-53,12-1-3,4 18-1</inkml:trace>
  <inkml:trace contextRef="#ctx0" brushRef="#br0" timeOffset="1470.084">6830 10992 20,'14'-8'36,"-4"7"3,-10 1-2,0 0-23,-21 15-5,12 5-4,-6 0-1,4 5-2,3 5 0,6 0 0,7 3 0,11-3-2,6-4 1,8-9-1,8-7 0,3-10 0,3-11 0,1-11-1,-6-8-1,-5-7 0,-10-3 1,-8 0-1,-9-1 1,-8 6 0,-3 7 0,-7 8 2,2 8-1,9 12 1,-20 0 0,20 12 0,0 9 0,5 6 0,3 4 2,4 2-3,3-2 2,7-2-2,-2-5 2,5-8-2,-1-6 0,0-11 0,0-10 0,-4-7 0,-5-6-1,-6-4 1,-5-4-2,-5 0 2,-2-1-1,-6 3 0,-1 5 1,0 3-2,0 6 2,1 5-1,9 11-2,-14-9-2,14 9-10,0 13-23,0-13-1,0 12 0</inkml:trace>
  <inkml:trace contextRef="#ctx0" brushRef="#br0" timeOffset="1778.1017">6965 10670 42,'7'35'40,"1"3"1,13 16-2,0 8-33,9 11 0,-1 2-4,3-3 0,2-5-3,-6-17-4,3 1-21,-16-28-13,0-15-3,-16-19 3</inkml:trace>
  <inkml:trace contextRef="#ctx0" brushRef="#br0" timeOffset="2171.1241">7066 11029 31,'-13'-16'39,"13"16"2,6-13-3,13 11-26,-10-13-3,12 2-5,-5-6-1,7 2-1,-4 0-1,1-2 0,-2 4 0,-4 3-1,-3 2 1,-11 10-1,15-8 0,-15 8 1,12 7-1,-6 4 0,2 5 1,1 2-1,2 5 1,4 2-1,1-2 1,3 1 0,1-7-1,6-4 1,0-7-1,2-9 1,-1-7-1,-3-6 0,-2-8 0,-6-5 0,-6-4 0,-6-2-1,-6 1 0,-5 2-1,1 5-1,-8 0-7,13 14-31,-9 0 0,10 13 0,0 0 0</inkml:trace>
  <inkml:trace contextRef="#ctx0" brushRef="#br0" timeOffset="2485.1421">7663 10733 41,'11'27'40,"10"10"1,-6-8-1,16 5-32,-16-7-3,4-4-2,-10-10 0,-9-13-2,0 0 0,0-30-1,-9 0 0,0-8 0,-1-3 0,1-3 0,4 2-1,2 4 0,8 8-1,-1 1-4,18 19-34,-11-1 0,11 8-1,-7 0 1</inkml:trace>
  <inkml:trace contextRef="#ctx0" brushRef="#br0" timeOffset="3297.1885">8017 10494 47,'-24'-14'41,"3"8"-2,-8-1 0,5 11-32,-2 1-4,3 5-2,8 2 0,6 1-1,2 1-1,5-4 1,2-10 0,10 15-1,-10-15 1,15 7 0,-15-7 1,15-6-2,-15 6 1,11-9-3,-11 9-3,6-13-2,-6 13-2,0 0-1,15-3 1,-15 3 2,0 0 4,0 0 3,13 8 4,1 0 5,-14-8 2,28 6 1,-16-11 0,15 6-1,-7-8-2,4 1-3,-3-8-2,-5 0-1,-7-7 0,-3 3-1,-10-5-1,-6 5-1,-6 6 1,-4 4 0,-4 6 0,2 9 0,0 8 0,5 10 0,5 7 1,5 2 0,7 4-1,8 10 0,7-4 0,4-2 1,5-5-1,3-8 0,6-12 0,2-11 0,1-16 0,-6-17-1,2-11 0,-9-8 0,-6-4-1,-4-5 1,-7 2-1,-6 2 1,-4 9-1,1 7 1,-5 5 1,6 10 0,-1 5 0,3 15 0,0 0 1,14 8 0,-1 9 0,3 3 1,6 5 0,4 0-1,1 0 0,1 0 1,-4-1-1,-1-8 0,-5-1-1,-11-2 0,-7-13 0,-23 19 0,-2-11 0,-7 0-1,-3 0 1,-7 0-2,4 1 0,0-7-8,19 8-31,-6-9 1,12 2-3,13-3 1</inkml:trace>
  <inkml:trace contextRef="#ctx0" brushRef="#br0" timeOffset="4058.2321">8775 9918 36,'5'18'40,"15"13"0,2 0-1,7 10-34,3 1 0,3 3-3,-2-4 1,-2-7-2,-7-9-2,-10-10-1,-14-15 0,0 0 0,-21-3 0,3-10 0,-2-4 1,0-1 1,2 0 0,4 1 1,8-4 0,12 5 1,8-5 0,7 4 0,1 1-1,3 1 2,1 2-2,-2 5 1,-7 5-1,0 7-1,-8 7 1,-1 3 0,-1 5 0,-1 2-1,3-2 1,4 0 0,4-7 0,5-4 0,4-11-1,1-8 1,0-9 0,-4-8-1,-7-7 0,-7 1 0,-16-2-1,-13 8 1,-10 5-1,-8 10-1,-2 13-3,-7 3-12,8 21-24,-2 5-1,14 13 2</inkml:trace>
  <inkml:trace contextRef="#ctx0" brushRef="#br0" timeOffset="4406.252">7875 11811 28,'-5'17'38,"6"8"1,3 1-3,6 1-22,3 1-14,1-10-14,8 0-23,-4-15-1,1-10 0</inkml:trace>
  <inkml:trace contextRef="#ctx0" brushRef="#br0" timeOffset="4750.2716">7907 11357 39,'22'41'39,"2"7"1,11 14 0,-6 9-36,15 6 0,0-7 0,0-5-3,-3-15 0,-8-22-3,-3-14-3,-17-28-8,1-10-25,-19-19-2,0-6 2</inkml:trace>
  <inkml:trace contextRef="#ctx0" brushRef="#br0" timeOffset="4939.2825">8088 11260 39,'12'27'39,"2"10"2,-2 11-1,13 16-32,-3 3-2,12 4-1,4-3-3,5-10-1,6-7-3,-3-24-5,9-12-32,-15-21-2,1-6 1,-14-15-1</inkml:trace>
  <inkml:trace contextRef="#ctx0" brushRef="#br0" timeOffset="5271.3015">8731 11467 37,'-4'-19'40,"1"3"0,-16-8-1,-1 2-25,-7 0-10,0 4-2,3 6-1,0 2 0,5 8 0,1 7-1,9 8 1,7 2-1,8 3 0,8 6 0,5 1 0,10 1 1,4 2-1,0 1 1,-2 0 0,-3 1-1,-8 1 1,-15-5 0,-14-1-1,-8-6 0,-8-7-1,-5-6 1,-6-6-3,0-11-1,8 5-7,-5-13-29,20-3 0,1-8-1,14 3 2</inkml:trace>
  <inkml:trace contextRef="#ctx0" brushRef="#br0" timeOffset="5869.3357">8363 11489 28,'0'0'39,"3"-22"1,6 24 0,-9-2-23,25 20-10,-3-1-3,5 8-1,4 1-1,5 0 1,0-2-2,1-7 1,-3-8-1,2-11 0,-6-16 0,-3-12 0,-8-9 0,-5-6-1,-9-6 0,-8-3 0,-6 2 0,-8 4-1,-3 9 1,-1 6-1,2 12-1,0 2-1,19 17-2,-23-11-19,23 11-17,0 15 0,9-1 0</inkml:trace>
  <inkml:trace contextRef="#ctx0" brushRef="#br0" timeOffset="6239.3569">8931 11142 50,'-29'-12'42,"4"5"-3,-10 0 2,6 10-36,-1 0-3,10 6 0,3 3-1,10 1 0,7 2-1,9-3 0,11 2 1,7 0-1,8-3 1,6 2 0,5-1 0,-2 3 0,-2 2 0,-9 5 0,-8 0 0,-13 5 0,-12 0-1,-12-2-1,-7-4 1,-5-5-2,-5-8 0,-1-13-1,8-6-5,-7-25-24,18 3-9,-3-18 0,6-3 0</inkml:trace>
  <inkml:trace contextRef="#ctx0" brushRef="#br0" timeOffset="6405.3664">8938 10859 35,'23'26'40,"-1"9"2,11 16-2,-6 0-29,8 17-3,0-5-5,-2-3-2,-1-9-3,-13-19-11,1-9-26,-20-23-1,0 0-2,-33-25 3</inkml:trace>
  <inkml:trace contextRef="#ctx0" brushRef="#br0" timeOffset="6716.3841">9048 11122 26,'-8'-30'38,"7"-1"1,17 6 0,-2-4-26,19 13-4,-5-2-5,6 11 0,-2 4-1,2 8-2,-5 6 1,-1 10 0,-4 5 0,-1 2-1,-4 3 1,0-1 0,-5-2 0,0-5-1,-3-6 1,-11-17-2,0 0 1,0 0-1,-9-18 0,-1-6 0,-3-8 0,-2-2 0,5-7-1,1 0 0,5-2 0,3 4 0,9 9-1,1 1-1,11 14-4,-8-5-25,15 16-8,-7 1-3,8 12 2</inkml:trace>
  <inkml:trace contextRef="#ctx0" brushRef="#br0" timeOffset="7509.4295">9711 10858 27,'4'-24'38,"1"2"1,-18-7 0,7 7-30,-19 0-2,2 11-2,-9 7-2,3 13 1,2 10-2,5 10 0,5 9-1,8 3 1,9 3-1,7 3 0,6-4 1,9-7-1,3-5 1,8-13-2,4-11 0,-2-10 0,-3-13-1,-3-8 0,-9-8-1,-8-4 1,-6-1-1,-10-1 1,-6 6 1,-1 4-1,-3 8 0,1 6 1,13 14 0,-12-1 0,10 13-1,7 6 2,3 5-2,6 1 2,4 0-1,8-2 0,4-5 0,2-8 0,2-9 0,-2-11 0,0-14 0,-7-12-1,-4-10 1,-9-10-1,-8-4 1,-6-5-1,-7 2 1,-5 3 0,0 7-1,-2 12 1,1 11 1,4 15-1,11 16 1,0 0 0,-4 29 1,13 5-1,6 10 0,7 9 1,3 5-2,10-2 2,-1-4-2,5-8 1,2-9-1,-2-14 0,-1-16 0,-2-16 0,-7-15 0,-8-10-1,-6-10 1,-8-4-1,-8-2 1,-4 1 0,-4 7 0,-3 8 0,0 10 0,-1 10 1,2 12-1,11 4 1,-9 26-1,10 4 1,5 4-1,3 7 1,4 0-1,6-2 0,3-6 0,3-13-1,2-6-1,-2-17-1,0-7-4,-20-20-18,6 4-16,-19-7 0,-6 4 0</inkml:trace>
  <inkml:trace contextRef="#ctx0" brushRef="#br0" timeOffset="7676.4391">9792 10649 50,'0'0'42,"34"12"-2,2-23 1,10 1-38,4 3-11,-1-11-31,-6-1-2,-11-5-1,-8 1 0</inkml:trace>
  <inkml:trace contextRef="#ctx0" brushRef="#br0" timeOffset="8709.498">10672 9903 39,'9'24'42,"15"18"1,-4 1-2,16 6-34,-2 11-2,5 7-2,-3-6 0,-2-10 0,-9-11-1,-4-13-1,-6-19-1,-15-8 0,12-23 0,-12-6 0,-3-6-1,2 0-1,2-5 1,3 7 0,2 6 1,4 6-1,4 7 1,3 8 0,5 6-1,4 7 2,1 3-2,3 2 2,-1 0-1,-2-2 0,2-6 0,-3-6 0,2-11 1,-6-6-1,-6-10 0,-2-8 0,-7-1-1,-7-2 1,-6 3 0,-4 6 0,-7 9 0,-1 10 0,-4 12 0,3 13 0,4 8 0,6 9 1,2 2-1,6 4 1,5-1-1,7-1 1,6-7-1,6-7 0,6-10 1,4-8-2,-1-14 1,3-9 0,-3-10-1,0-7 1,-5-3-1,-5-1 1,-2-1-1,-6 6 1,-1 6 0,-7 7 0,-2 9 0,-4 15 0,11-10 0,-11 10 0,10 19 0,2-5 0,0 6 0,5 1 1,3 0-1,7-2 0,3-4 0,3-6 1,3-8-1,1-9 0,-4-7 0,2-10 0,-5-10 0,-9-4 0,-8-6-1,-9 1 1,-8 4 0,-9 3-1,-3 9 1,-4 6 0,-2 9 0,2 10 0,3 11 1,3 8-1,8 6 1,5 6-1,7 2 1,7 2-1,3-2 1,7-4-1,4-8 0,2-6-2,-3-7-2,-4-14-14,11 6-21,-17-12-4,6 0 0</inkml:trace>
  <inkml:trace contextRef="#ctx0" brushRef="#br0" timeOffset="8850.5062">12271 9682 32,'9'16'40,"-9"-16"0,0 0-21,-10 1-50,-1-2-8,11 1-2</inkml:trace>
  <inkml:trace contextRef="#ctx0" brushRef="#br0" timeOffset="10028.5736">6949 14164 37,'14'-6'39,"-10"-11"1,2 1-2,-16-13-28,3 6-1,-15-7-4,-1 5-1,-16 0-2,-7 9-1,-5 8 0,-2 9 0,3 14-1,3 10 0,7 11-1,10 8 1,10 12-1,13 4 1,12 2 0,8 1-1,10-8 1,11-9 0,7-18-1,7-13 1,0-17 0,1-15 0,-4-15 0,-7-9 0,-12-4 0,-10-2 0,-13 7 0,-10 6 0,-6 9 0,-3 5 0,1 12-1,3 10 1,12 11 0,9 6 0,13 6 0,10 3 0,9 2 0,9-4 0,4-6 0,2-10 1,-3-12 0,-3-14-1,-9-11 1,-8-16-1,-13-8 1,-12-9 0,-9-6-1,-11-1 1,-12-1-1,-5 9 0,-1 5 1,-1 15-1,1 9 0,5 17 0,6 14 0,6 14 0,8 14 0,10 4 1,5 12-2,10 4 2,8-2-1,4-2 0,4-3 0,2-9 1,4-8-1,-1-7 0,-1-15 0,-6-11 1,-4-9-1,-5-10 1,-4-5-1,-2-7 0,-7 0 0,-2 2-1,-6 2 1,2 9-1,1 6 1,6 7 0,1 11-1,9 9 2,0 7-1,1 4 1,5 5-1,-3 3 1,-3-2 0,-8 4-1,-11-4 1,-10-5-1,-13-1 0,-5-9-1,-4-3 0,-3-8-1,1-2-2,0-15-5,17 9-23,-6-15-8,17 2-1,-3-11 1</inkml:trace>
  <inkml:trace contextRef="#ctx0" brushRef="#br0" timeOffset="10310.5897">7756 13634 52,'10'16'41,"6"15"-2,-3-6 1,10 10-34,2-5-2,8-4-1,1-6-2,3-11 0,-3-12 0,-5-13-1,-6-10 1,-10-8-1,-13-3 0,-10-2 0,-11 3 1,-9 5-1,-5 9 0,-3 10-1,2 11-1,-1 3-9,11 16-29,1-3 0,12 9-1,1-8-1</inkml:trace>
  <inkml:trace contextRef="#ctx0" brushRef="#br0" timeOffset="11584.6626">8464 13307 41,'12'4'39,"9"15"0,-6 2 1,10 10-33,-10 0 0,4 4-2,-5-6-2,-2-6 0,-7-9-1,-5-14-1,0 0 0,-14-29-1,1-3 1,1-4-1,0-7 0,3 1-1,3 2 1,6 7 0,8 11-1,4 9 1,5 12-1,2 13 2,1 8 0,-1 6-1,-2 1 0,-2-1 1,-4-3-1,-3-8 1,-8-15-1,0 0 0,0 0 0,-1-17 0,-3-3-1,2-1 1,1-4-1,4-3 0,7 4 0,2 2 0,7 4 0,4 6 1,6 5-1,5 7 1,1 8 0,1 4 0,3 3 0,-1-3 0,-1-2 0,-4-6 0,-5-9 1,-8-9-2,-11-14 2,-9-5-2,-8-5 1,-9-1 0,-11 6 0,0 4 0,-1 8 0,-2 10 1,8 14-1,7 9 0,6 7 0,10 5 1,10 2-1,8-1 0,11 0 0,9-2 0,10-9 0,4-3 0,3-7-1,-1-9 0,-3-5-1,-8-8-1,-9-5-1,-15-8-2,-6-1 0,-20-5 1,-4 3 0,-11 0 0,0 4 3,-4 3 0,5 9 3,5 11 2,5 5 1,13 11 1,7 4 0,9 12 0,5 1 0,4 7-1,1-2-1,-1-3 0,-5-8 0,-5-7-1,-17-13-1,14-14 0,-19-11 0,0-10-1,-5-6 1,1-7-2,1 2 1,1 2 0,9 11 0,4 9-1,6 8 1,9 12 0,7 12-1,3 13 1,8 10 0,-1 10 0,2 6 0,0-2-1,-1 1-1,-5-11-2,-3-8-3,-12-28-9,8-4-24,-20-28-1,-1-7 1</inkml:trace>
  <inkml:trace contextRef="#ctx0" brushRef="#br0" timeOffset="12051.6893">9596 12470 34,'0'0'38,"6"20"0,12 13 0,-4 4-30,12 15-3,-1 3-1,6 3-2,-2-10 1,-2-1-5,-5-13 1,-9-11-1,-13-23 0,0 0 0,-4-12-1,-12-13 1,-6-1 0,1-9 1,3-6 1,0-3 1,3 2 0,9 5 1,6 2 0,6 6 1,3 3-2,7 11 2,-4 9-1,5 8 1,-4 6-1,4 9 0,-1 4 0,4 4-1,0 1 1,5 0-1,3-3 0,4-7-1,2-5 0,0-15-2,-4-9 1,-4-15 1,-9-6-1,-11-8 0,-11-2-1,-12-1 2,-13 5-2,-11 5 1,-3 12 0,0 7-3,8 15-2,-5-6-16,20 18-15,2-1-2,19 7 2</inkml:trace>
  <inkml:trace contextRef="#ctx0" brushRef="#br0" timeOffset="12564.7187">10078 12348 28,'13'-14'38,"-1"7"1,-12 7-1,0 0-25,0 0-6,-9 23-2,3 0 0,9 7-3,-1 5 0,8 6 0,3 0-1,6-3-1,1-7 1,1-7-1,-1-11 1,-5-15-1,-6-12 0,-8-13-1,-5-9 1,-7-6-1,-4-7 1,0 0 0,-1 1-1,3 7 0,6 5 1,10 12 0,4 10 0,10 13 0,3 9 0,2 8 0,2 8 1,-2 3-1,1-1 1,-4-4-1,-5-4 1,-14-18-1,14 2 1,-12-16-1,-2-10 0,-1-5 0,1-6 0,3 0-1,2-1 1,5 8 0,4 6 0,6 13 0,6 9 1,0 9-1,3 9 1,5 2-1,-1 2 0,3-3-2,3-1-7,-10-17-31,15-4 0,-4-14-1,10-4 0</inkml:trace>
  <inkml:trace contextRef="#ctx0" brushRef="#br0" timeOffset="13186.7542">11316 11793 46,'0'0'37,"23"19"3,-6-18-3,8 0-34,4-10 0,5-9-1,-7-15 1,-2-14-2,-14-13 1,-6-9-2,-11-5 1,-5-1-1,-11 6 1,-3 5-1,-1 13 2,0 17-2,9 15 1,17 19 0,-4 21 0,23 14 0,12 14-1,10 10 0,8 6-1,7-3 0,3-5-3,-8-21-9,1-7-26,-21-16 0,-10-11-2,-22-12 1</inkml:trace>
  <inkml:trace contextRef="#ctx0" brushRef="#br0" timeOffset="14201.8123">11358 11451 38,'10'-19'39,"10"10"1,-2-11-2,6 2-30,-1-6-4,6-4-1,-1-2-2,-1-2-1,-6 0 0,-5-1-1,-5 3-1,-8 5 0,0 5-1,-3 5 3,0 15-1,0 0 1,17 11 1,0 15 0,5 8 2,6 10 0,1 2 1,4 6-2,-1-4 0,-1-4-1,-4-10 1,-3-12 0,-4-14-2,-4-11 1,-5-12-1,-3-7 0,-4-8-1,1-1 0,1-1 0,1 2-1,3 7 1,3 3-1,4 8 1,8 5-1,5 10 1,3 4 1,3 3-1,3 3 1,1 1 1,1-3-1,-3-4 1,-3-6 0,-6-8 0,-5-8 0,-9-7-1,-5-5 1,-10-3-1,-8-4-1,-8 3 1,-9 5 0,-4 5-1,-5 11 1,-2 5 1,1 10-1,2 5 1,5 9 0,5 8 1,12 2-1,8 5 0,7 1-1,10 1 0,7-6 0,7-3 0,7-8 0,4-6 0,2-9 0,0-7 0,1-7 0,-1-6 0,-9-4 0,-5-3 0,-10-1 0,-8-1 0,-9 0 0,-7 2 0,-5 2 0,-3 2 0,0 6 0,0 6 0,3 3 0,12 4 0,-7 13 0,10 0 0,7 4 0,5-1 0,0 0 0,3-3 0,4-3 0,-2-6 1,3-9-1,-2-4 0,-5-8 0,-2-11-1,-3-6 0,-7-6 0,-4-3 0,-9-3 0,-1 1 1,-5 0-1,-1 6 1,0 9 0,4 7 1,-1 6 0,13 17 0,0 0 0,1 19 0,15 8-1,6 11 2,9 6-1,3 2 0,5 2 0,3-5-1,-4-5-1,-4-16-4,1 1-18,-24-23-18,-11 0-2,-9-24 1</inkml:trace>
  <inkml:trace contextRef="#ctx0" brushRef="#br0" timeOffset="14338.8201">12539 10988 35,'10'-12'38,"9"1"2,2-8-3,11-3-35,9-1-36,-6-3-5,2 0 1,-3-3-1</inkml:trace>
  <inkml:trace contextRef="#ctx0" brushRef="#br0" timeOffset="14920.8534">13348 10532 38,'25'41'42,"7"8"1,-8-9-2,-1 3-33,-4-8-4,-4-12-1,-15-23-1,0 0-1,-2-23 0,-7-13-1,-7-8 0,-2-9-1,0-4 0,4-1 1,9 7-1,6 0 1,9 10-1,10 12 0,9 11 1,9 15-1,1 13 2,2 11 0,-2 11 0,-6 9 0,-4 1 0,-6-1 1,-9-7-1,-5-14 0,-9-20 0,0 0-1,12-8 0,-9-21 0,-3-8-1,4-7 0,-2-1 0,5 1 0,2 6 0,-2 5 0,5 10 0,-1 9 1,3 12 0,4 9-1,-3 9 1,2 9 0,-1 5 0,3-3-1,0 1 0,0-5-2,4-3-4,-9-18-15,12 3-19,-9-15-1,5-5 0</inkml:trace>
  <inkml:trace contextRef="#ctx0" brushRef="#br0" timeOffset="15189.8687">14015 10113 24,'0'0'40,"-19"-6"1,15 18 0,-1 1-31,9 13-4,3-2-3,8 3 0,8-5 0,8-4-2,5-9-1,6-7 0,-4-9 0,2-13 1,-9-8-1,-13-4 0,-9-8-1,-19 2 1,-18 0 0,-9 5-1,-5 9-2,-9 7 0,5 13-3,-9-3-21,20 21-13,5-3-2,19 8 2</inkml:trace>
  <inkml:trace contextRef="#ctx0" brushRef="#br0" timeOffset="15533.8885">14338 9721 32,'-13'-23'40,"-12"5"2,3 12-1,-1 6-35,7 12-2,2 5-2,7 6 1,2 3-2,6 2 0,8 1-1,8 0 0,11 0 0,4 1 1,6-2-1,3 1 1,0 2-1,-8 3 1,-7-2 0,-11 0 0,-14-2-1,-12-6 0,-11-3 0,-9-12-2,-4-6 0,-3-16-4,5-4-4,-14-18-29,22-8-3,2-12 0</inkml:trace>
  <inkml:trace contextRef="#ctx0" brushRef="#br0" timeOffset="15694.8977">14391 9535 6,'30'2'39,"3"14"-1,-6 10 2,5 19-29,-12 1-3,6 12-3,-4-6-3,-2-6-4,5-2-30,-16-17-7,0-7 0</inkml:trace>
  <inkml:trace contextRef="#ctx0" brushRef="#br0" timeOffset="15829.9054">14540 9771 40,'-5'-17'40,"0"-3"1,5 20-12,17-27-21,4 15-5,3 0-2,4-2-5,11 12-35,-10-3-2,8 6 1</inkml:trace>
  <inkml:trace contextRef="#ctx0" brushRef="#br0" timeOffset="16389.9374">15188 9586 16,'-4'-13'38,"4"-2"0,-6-3 0,5 1-29,-7-4-5,3 5-3,-3 3 1,8 13-1,-19-6 0,7 14 0,-3 10 1,2 7-1,-2 5 1,2 6 0,2 4 1,6-1-1,4-4-1,6-4 1,10-11-2,4-12 1,6-9-1,1-14 0,6-16 0,-2-13-1,1-12 0,3-11 0,-7-9 1,-3-7-1,-8-2 1,-2 3 1,-10 7 0,1 11 0,-6 12 0,-3 16 0,-5 21 0,9 15 0,-18 33-1,12 17 0,5 18 2,-2 21-2,3 17 1,3 14 1,4 6-2,6-4 2,7-8-2,3-16 1,7-22 0,2-23-1,2-32 0,0-26 0,-5-21 0,-5-15 0,-6-7 0,-10-3-1,-10 3 0,-12 3-2,-4 25-12,-17 3-26,3 15-2,-13 6 2</inkml:trace>
  <inkml:trace contextRef="#ctx0" brushRef="#br0" timeOffset="16932.9685">8266 14751 45,'28'35'38,"9"21"1,-2 2-3,2 13-35,3 3 0,1-5-3,-9-9-3,-18-22-27,-3-2-6,-22-23 1,-9-7-1</inkml:trace>
  <inkml:trace contextRef="#ctx0" brushRef="#br0" timeOffset="17738.0144">8198 15111 30,'14'-15'37,"1"-8"2,10 0-2,1-11-32,7 1-2,-3-10 0,3 1 0,-4-3-2,-6 1 0,-3 6-1,-6 1 0,-9 9 0,0 8 0,3 9 0,-8 11 0,19 2 0,-6 13 1,5 12 0,5 7-1,4 6 1,4 6-1,0-2 2,2-3-2,-3-6 2,0-9-2,-1-15 0,-4-13 1,-3-11-1,-3-14 1,-5-9-2,-1-5 2,-5-1-1,-3 1 0,-1 6 0,-2 7 0,-1 7 0,-1 21 2,5-10-2,-5 10 0,17 21 1,0 2-1,3 1 1,5-1-1,3 0 1,3-5-1,4-9 1,-1-7 0,-1-7-1,-7-8 0,-2-9 0,-6-5 1,-7 0-1,-8-6 0,-6 3 0,-3 3-1,-1 3 1,-1 7 0,3 5 0,5 12 0,0 0 0,20 9 0,-1 7 0,3 3 0,4 0 1,1 2-1,0-4 0,-1-4 1,-3-7-1,-6-9 0,-4-6 1,-4-7-1,-4-8 0,-1-6 0,-2-4 1,0-1-1,2-1 1,6 4-1,4 7 1,5 10-1,4 7 1,2 12 0,1 7 0,-2 10-1,-5 8 1,-7 4 0,-11 0-1,-6-2 1,-12-4-1,-2-4 0,-10-3 0,2-10-1,-1-6-1,1-16-9,14 1-30,-7-19 0,9-2-2,-8-17 0</inkml:trace>
  <inkml:trace contextRef="#ctx0" brushRef="#br0" timeOffset="17872.0222">9019 14231 51,'-19'14'39,"4"-4"-11,15-10-28,0 0-40,25-7 1</inkml:trace>
  <inkml:trace contextRef="#ctx0" brushRef="#br0" timeOffset="19209.0987">10559 13976 30,'18'23'38,"2"-4"1,10 0 0,-7-15-32,8 0-2,-3-14-1,-1-14 0,-9-15-2,-7-17 1,-8-12-2,-9-9-1,-12-6 0,-12-1 0,-5 5 0,-7 8 1,4 14-1,2 13 1,6 19-1,10 22 2,15 18-2,10 20 1,14 16 0,8 13 0,4 9-1,7 5 1,-1-6 0,-1-7 0,-4-14-1,-6-16 1,-5-21 0,-5-23-1,-7-18 0,-4-16 0,-2-10 0,-1-7-1,1-2 1,1 6 0,5 9-1,4 12 1,3 15 0,8 15-1,0 14 1,2 13 0,3 6 0,-1 6 0,1 0 0,0-2-1,0-7 0,-3-8-1,7-5 0,-4-13-1,5-6-1,-1-9 1,4-1 0,-2-8 0,-3 5 1,-3-5 1,-7 0 0,-4 0 1,-8-1 1,-8-4 0,-14-1 2,-3-1 0,-8 1-1,-6 3 3,-4 3-3,-2 7 1,0 8-1,3 11 0,3 9-1,6 10-1,4 8 0,9 5 0,10 5 0,4 4 0,10-1-1,7-4 1,9-3 0,6-9 0,6-10 0,2-9 0,0-13-1,-1-13 1,-5-6-1,-7-9 0,-10-6 1,-9-2 0,-11 1 0,-9 3 0,-7 7 1,-4 7-1,-3 7 1,5 10 0,-1 14-1,7 8 0,5 10 0,7 7 0,7 3 0,6 4-1,5-3 1,4-2-1,5-13 1,1-6 0,2-11 0,-4-10 0,-2-9 0,-4-12-1,-7-7 2,-3-6-1,-6-3 0,-6-2 0,-4 0 0,1 2 1,1 5-1,0 7 0,3 8 0,10 12 1,8 9-1,4 11 1,4 7 0,2 10 0,-3 3-1,2 7 2,-6 0-2,-9 0 0,-9-4 0,-8-2 0,-5-6-1,-4-4 0,-7-5 1,-3-9-2,1-3 0,-6-9-4,15 7-23,-14-18-11,10 2-2,-3-6 2</inkml:trace>
  <inkml:trace contextRef="#ctx0" brushRef="#br0" timeOffset="20380.1657">12320 12438 22,'-12'-35'38,"-3"1"1,3 6-1,-8 1-25,20 27-3,0 0-4,5 12-1,12 20-1,8 16-1,6 9-1,5 8-1,2 2 1,-1-5-1,-3-9 0,-5-11-1,-11-21 0,-5-17 0,-7-17 0,-7-18-1,-3-8 1,-2-10 0,2 0 0,4-2 0,4 7-1,7 12 1,7 12 0,3 15 0,4 15 0,-2 12 0,-5 11 0,-4 10 0,-8 2 0,-8 1-1,-9-4 1,-6-7 0,-3-7 0,-2-10-1,4-8 1,1-6 0,3-4 0,14 0 0,0 0 0,9-11 0,8 5 0,10 0 0,4-4 0,7-4 0,7-4 0,0-7 0,-2-6 0,-1-4 1,-5-9-1,-11-1 1,-7-6-1,-11 0 0,-11 2 0,-8 3 0,-9 7 0,-7 7 0,3 13 0,-2 9 0,0 14 0,5 8 0,3 15 0,9 5 0,8 6 0,4 4 1,8 2-1,8-3 0,10-5 0,7-5 0,5-11 1,5-9-1,3-10 0,3-9 0,-2-10 0,-7-13 0,-7-6 0,-11-8-1,-9-4 1,-11-2 0,-9 1 0,-8 5-1,-7 3 1,-4 10-1,-2 9 1,0 8 0,4 13 0,2 12 1,2 11-1,6 5 0,6 9 0,6 3 0,7 5 1,9-1-1,9-2 0,7-10 0,6-7 0,5-9-1,6-9 0,-5-12-4,6-2-6,-21-21-21,4 1-7,-16-11-2,-3 1 1</inkml:trace>
  <inkml:trace contextRef="#ctx0" brushRef="#br0" timeOffset="20719.1851">13323 11995 27,'-14'-7'37,"19"21"2,0 3-1,18 21-26,-12 2-4,8 9-1,-2-3-1,1-2-2,-5-6-1,-2-10-1,-6-11 0,-5-17-1,1-17-1,-5-12 0,-2-13 1,0-7-2,-2-5 1,6-5 0,2 2 0,6 7-1,5 6 1,7 13 0,9 13 0,3 15 0,8 13 0,1 12 0,0 10 0,-3 10 0,1 1-1,-6-8-1,-2 2-7,-15-11-31,7-10 0,-8-15-2,3-9 1</inkml:trace>
  <inkml:trace contextRef="#ctx0" brushRef="#br0" timeOffset="22206.2701">14652 11609 50,'5'-33'39,"-3"1"0,-10-16-10,-1 10-23,-14-2-2,-7 7 0,-12 9-1,-6 13-2,0 11 0,-2 15 0,1 13-1,6 9 1,9 8-1,13 1 0,13 4 0,10-3 0,12-3-1,10-6 1,11-9-1,4-10 0,7-8-1,-2-13-3,3-8 1,-7-16-3,-2-7 0,-15-16 0,-3-1 0,-17-12-1,-5 3 3,-11-4 1,-6 3 4,-4 7 2,-4 1 4,8 16 1,-5 0 1,12 15 0,-3 5 1,15 16-1,0 0-1,13 28-2,-1 5-1,8 17-1,0 8-1,3 7 1,1 3-2,5-2 0,-2-7 0,3-12-1,-2-14-1,0-17 0,-4-17 0,-3-14-1,-4-14 0,-7-9-1,-10-6 1,-6-6 0,-6 4 1,-2 1-1,-2 7 2,-3 6-1,4 12 1,15 20 1,-18-8-1,18 20 1,1 7-1,7 10 1,3 2 0,6 5-1,3-6 1,3-2 0,6-10-1,1-8 1,0-13-1,-1-12 1,-5-8-1,-5-9 0,-9-5 0,-7-4-1,-10 0 1,-10 2-1,-9 5 1,-4 5-1,-4 4 1,-1 5 0,3 5-1,3 5 1,7 2 0,5-1-1,17 9-1,-10-21 1,20 10-1,3-2 1,8 2-1,7 0 1,9 4-2,4 7 2,3 7 3,3 8 0,-3 5 0,0 6 0,-4 4 1,-8 1-1,-8 3 1,-5-6-1,-9-5-1,-6-5 0,-4-18-1,0 0 0,-19-6 1,9-16-2,-5-2 1,1-12-1,0-1 0,5-3-1,3 2 1,8 0 0,8 5-1,3 7 1,8 8 0,5 9 1,4 12 0,2 5 1,2 13 0,3 6 0,-2 2 1,1 2-1,-3-3 1,1-6-1,-1-7 0,0-8 0,-4-14-1,-6-13-1,-2-9 0,-5-10 0,-7-7 0,-4-6 0,-11-8 0,-7 5-1,-5 6 2,-2 9-1,1 11 1,-2 12 0,2 16 0,5 15 1,6 12-1,8 9 0,8 4 1,7 2-1,6 1 1,9-6-1,4-5 0,3-6-1,3-6-2,-8-15-14,7 3-23,-15-11-3,0-5 2</inkml:trace>
  <inkml:trace contextRef="#ctx0" brushRef="#br0" timeOffset="22965.3134">16162 10490 45,'28'41'40,"-1"5"0,12 16-13,-5-7-22,13 6 0,-6-8-2,-2-4 0,-10-12 0,-6-11-1,-12-12-1,-11-14 0,0 0-1,-25-28 0,-4-4 0,-7-13 0,-8-8 0,-6-8-1,6-6 1,6-8 0,9 1-1,14 2 0,11 11 0,14 9 1,12 13-1,7 14 1,1 16-2,1 18 2,-7 16 2,-6 9-1,-11 5 0,-7 5 0,-6-2 0,-8-7-1,0-7 0,-4-11 0,-2-9-2,0-11-4,20 3-4,-28-31-29,27 6-1,-3-15 0</inkml:trace>
  <inkml:trace contextRef="#ctx0" brushRef="#br0" timeOffset="23443.3409">16347 10145 16,'29'35'39,"-7"0"3,1 3-3,-8-8-22,4 3-11,-10-11-1,2-6-3,-11-16 0,0 0-2,-2-23 0,-5 0 0,0-8-1,1-3 1,3-2-1,4-1 1,12 2-1,7 4 1,9 6 0,7 5 0,4 5 0,3 3 0,-4 4 0,0 5 0,-9-3 0,-5-2 0,-10-4 1,-5-4-1,-9-2 0,-7-3 0,-4 0 0,-9-1 0,0 9-1,-1 2 1,-2 11 0,-2 12 0,6 6 0,5 12 0,6 6 0,8 2 1,9 2-1,5 3 1,9-7-1,7-9 0,8-7 0,2-11-1,3-6-2,-4-13-3,3 1-9,-18-15-24,-2-5 0,-10-9 0</inkml:trace>
  <inkml:trace contextRef="#ctx0" brushRef="#br0" timeOffset="23729.3572">16937 9862 4,'0'0'35,"0"0"0,-3 15 2,1 0-25,16 12-4,-5 3-2,9 1-2,0-2-1,3-1-1,0-7 0,1-9-2,1-7 0,-3-13-1,-3-8 0,-4-11-1,-6-6-1,-9-7 0,-3-2 1,-8-1 0,-1 4 1,-3 3 1,-3 6 0,4 5 1,1 3 1,6 7-1,9 15-2,-13-19-8,13 19-26,0 0 0,15-5-2</inkml:trace>
  <inkml:trace contextRef="#ctx0" brushRef="#br0" timeOffset="23912.3677">17152 9636 9,'1'15'38,"9"5"0,-2 4-1,8 7-20,5-4-12,9 1-2,4-5-5,-1-15-11,6-2-22,-5-13-3,1-9 1</inkml:trace>
  <inkml:trace contextRef="#ctx0" brushRef="#br0" timeOffset="24346.3924">17270 9508 4,'-41'-22'34,"6"3"0,5 7 0,9 7-28,11-1-6,10 6-7,0 0-7,20 3-11,12 8 0,-7-9 6,20 11 10,-5-7 7,-2-3 5,4 4 6,-13-14 7,4 8 11,-19-12 1,7 11-5,-26-12-10,5 12-4,-11-1-3,-1 9-1,-5 2-2,3 8 0,-2 4 0,6 4 0,6 2-1,11 2 0,4-5 0,11-1 1,8-5-2,7-10 1,6-5-2,0-9 1,0-9-2,-6-6 1,-7-9-2,-10-2 1,-7-4-2,-18 2 1,-12 0 0,-11 5 0,-5 7 0,-5 6-2,1 10-1,-6-1-4,18 14-23,-8-1-8,19 6 3</inkml:trace>
  <inkml:trace contextRef="#ctx0" brushRef="#br0" timeOffset="24918.4252">17744 9256 25,'-10'13'38,"4"11"1,-2-2-1,12 12-30,0-7-3,10 3-2,2-3 0,12-5-1,0-7 0,6-6-1,-1-8 0,-1-9-1,0-9 0,-7-10 0,-8-9 0,-6-6-1,-11-3 1,-5-5-1,-4 3 1,-4 3-1,-1 8 1,2 7 0,0 11 1,12 18-1,0 0 1,-5 22 0,17 6 0,2 6 0,4 4 0,3 3 2,6-4-3,1-6 2,-2-9-2,1-11 1,-6-11-1,0-11 1,-5-15-1,-2-6-1,0-8 1,-4-3-1,-1-2 1,4 2-1,-2 5 1,0 8-1,2 11 1,-3 12 0,3 10 0,-4 10 0,-4 8 1,0 7-1,-5 6 1,-3 0-1,-4 1 0,-3-6 0,-4-7-3,-5-12-3,7 4-15,-9-27-19,3-4-1,-6-18 1</inkml:trace>
  <inkml:trace contextRef="#ctx0" brushRef="#br0" timeOffset="25522.4598">18216 8669 38,'16'11'39,"10"13"1,-8 4-1,10 12-34,-3 0 1,5 8-3,3-5 0,-1-4-2,-2-10 0,0-11-1,-1-12 0,-4-10-1,-3-9 1,-7-9-1,-3-4 0,-2-6 1,-7 2-1,-5 1 2,-3 5-2,-1 3 2,-2 5-1,8 16 2,-18-11-2,18 11 0,-13 17 1,13-1-1,5 1 1,4 6-2,6 1 2,5-2-1,-1-1 0,5-7 0,0-5 0,-3-7 0,0-5 0,-5-9 0,-3-6-1,-1-6 3,-4 1-3,5-2 3,-7 5-3,4 3 3,4 11-3,4 10 2,3 11 0,3 13-2,1 8 2,2 13-1,0 10 1,-5 8-2,-4 0 2,-9-5 0,-6-3-1,-10-8 1,-9-10-1,-6-14-1,-7-15 0,-5-12 0,4-9-2,-4-11-1,10-6-3,1-14-6,23 7-18,-7-12-10,15 1 2,1-7 0</inkml:trace>
  <inkml:trace contextRef="#ctx0" brushRef="#br0" timeOffset="25700.47">18994 8566 43,'28'-27'38,"1"-4"0,8 1-1,-4 2-35,-2 4-6,6 11-31,-14 8-3,-7 10 0,-16-5 0</inkml:trace>
  <inkml:trace contextRef="#ctx0" brushRef="#br0" timeOffset="27237.5579">9572 15872 18,'-7'26'37,"11"-4"1,11 14-1,-4-4-33,17 6 1,3-9-2,7-6-1,0-16 1,4-13-1,-3-17-1,-2-11 0,-9-13 0,-5-8-1,-11-1 1,-7-2-1,-7 9 0,-2 5 0,-5 14 1,4 11-1,5 19 0,18 17 1,10 12 0,12 20 1,15 11-1,3 13 1,5 8-1,-1 6 0,-8 1 0,-8-7-1,-12-4 0,-16-13-1,-17-11 1,-7-11-2,-12-23 2,-9-14-2,1-12 0,-7-16 1,3-14-1,-1-13 1,3-6-1,-1-9 2,2-2-2,1-2 2,1-2 0,2-1 0,2 7 0,5 3 0,2 9 1,5 7 0,2 8 0,6 13 0,1 9 0,0 16 0,0 0 0,10 18 0,2-2 0,4 6 0,7-2 0,4-3 0,9-9 0,6-9-1,0-9 1,4-12 0,-6-13 0,-4-5 0,-13-5-1,-7 0 1,-16 4-1,-17 9 0,-12 10 0,-11 12 0,-6 13 0,-2 12 0,1 12 0,4 5-1,6 5 1,14 3-1,12-3 0,10-2-1,10-9 1,7-8-1,12-9 0,5-10 0,9-8 0,1-11 0,0-5-1,-1-7 2,-3-1-1,-6-3 1,-7-1-1,-12 2 2,-8-1 0,-6 2 1,-4 4 1,-4 5 0,-2 4 0,2 7 1,8 14-1,0 0 1,-7 12-1,16 8 0,5 4 0,9 2-1,6 0 0,6-4 0,3-7-1,5-7 0,-3-12 1,-3-8-1,-7-9 0,-8-9 0,-8-6 0,-9-2 0,-10 0 0,-4 2 0,-4 7 0,2 5 0,2 8 0,9 16 0,0 0 0,0 0 0,6 23 0,12-3 0,5-1 0,3 0 0,5-2-2,-1-9-2,5 5-8,-16-19-27,15-1-1,-10-13-1</inkml:trace>
  <inkml:trace contextRef="#ctx0" brushRef="#br0" timeOffset="28253.616">11807 14699 20,'14'-31'37,"-8"3"2,-13-12-2,0 9-30,-20-6 0,-4 7-3,-7 1-1,-4 12 0,-3 8-2,1 12 0,6 14 0,2 11-1,12 11 0,10 4 0,9 9 0,14-1 0,10-4 0,10-4 0,4-14 0,10-5 1,2-18-1,2-9 0,-1-12 0,-6-13 0,-5-7-1,-7-6 2,-12 0-2,-7-3 1,-8 4-1,-7 6 1,-3 5 0,-1 9 0,1 9 0,9 11 0,0 0 0,-6 21 0,17 1 0,5 0 1,6-2-1,5-1 0,3-8 1,3-6-1,-3-10 1,2-10-1,-4-11 1,-8-5-1,-3-6 0,-6-1 0,-6-1 0,-5-1-1,-1 6 1,-4 4 0,2 10 0,1 9-1,2 11 1,0 0 0,24 3 0,-7 11 0,8 2 0,4 5 1,5-4-1,3 2 0,2-7 1,5-5-1,-2-7 0,-2-8 1,-3-10-1,-5-5 0,-6-11 0,-8-4 0,-4-4 0,-14-1 1,-6 3-1,-7 1 1,-6 9-1,-3 9 1,0 7-1,1 11 3,1 14-3,7 4 0,4 8 0,9 3-2,7 4 2,6 1 0,4-2 2,8-7-4,6-4 2,5-6 0,3-7 0,-3-4-1,0-1-3,-8-12-13,1 10-23,-15-8-1,0 4 0</inkml:trace>
  <inkml:trace contextRef="#ctx0" brushRef="#br0" timeOffset="28697.6414">13499 13537 50,'25'25'40,"3"3"-1,11 21-8,-2 1-28,7 3 0,2-1-2,0-8-1,-3-8-3,-11-19-5,8-4-30,-22-23-1,-2-2 0,-15-18 0</inkml:trace>
  <inkml:trace contextRef="#ctx0" brushRef="#br0" timeOffset="28831.6491">13538 13490 4,'-48'-34'33,"7"4"-1,11 7 1,5 3-24,7 1-19,18 19-23,-15-21 2,15 21-2</inkml:trace>
  <inkml:trace contextRef="#ctx0" brushRef="#br0" timeOffset="29377.6803">13572 13416 27,'30'27'39,"-7"-2"1,7 5-1,-7-17-29,10 10-3,-6-11-3,2-6 0,-1-12-2,-4-8 0,-4-7-2,-4-6 0,-5-7 0,-5 0 1,-6-2-1,-4 4 1,-2 3 0,1 2 0,-1 8-1,-2 4 1,8 15 0,0 0-1,0 0 0,3 18 0,6 3 0,3 4-1,3 1 1,9 1 0,3-4 0,2-3 0,3-8 1,2-10-2,-3-8 2,-2-7-1,-7-8 1,-4-8 0,-8-6 0,-5-1 0,-5-2 0,-2 3 0,4 0-1,1 4 1,6 10-1,4 8 0,5 9 0,4 10 1,3 7-1,-1 9 1,-2 4-1,-5 7 1,-12-1-2,-2-1 0,-10-4 1,-8-6-2,-4-10 1,-4-6-1,1-6 0,-1-13-2,8 0-6,-10-12-28,18-3-1,-4-9-2,10-3 2</inkml:trace>
  <inkml:trace contextRef="#ctx0" brushRef="#br0" timeOffset="29564.691">14162 12734 41,'18'18'40,"13"15"0,-1 2 0,10 11-33,-3-1-1,3 3-4,-3-3-2,-8-9-4,-1 1-10,-20-18-24,-2-3-2,-15-14 1,-5-4 0</inkml:trace>
  <inkml:trace contextRef="#ctx0" brushRef="#br0" timeOffset="29698.6987">14262 12949 42,'13'-20'39,"-1"-8"1,16 5-2,-9-5-31,14 2-2,2 7-9,-13-1-33,9 10-1,-11 1-3,-5 12-1</inkml:trace>
  <inkml:trace contextRef="#ctx0" brushRef="#br0" timeOffset="30308.7336">15215 12698 34,'30'39'38,"-1"4"3,13 15-3,-7 1-32,5 3 0,-3-9-1,-3-7 0,-10-11-2,-5-16-1,-19-19 0,0 0-2,-6-30 1,-16-6-1,-11-12 0,-7-8-1,-7-8 1,0-6-1,7-3 1,7 0 1,16 3-1,13 7 1,15 11-1,16 15 0,10 15 1,4 19 0,2 17 0,-7 16-1,-8 13 0,-10 10 0,-13 1 0,-10-3 0,-10-8 0,-8-11-1,-6-13 1,0-17-3,-1-11 1,4-20-4,13 5-16,-2-19-18,14 1 0,2-9 0</inkml:trace>
  <inkml:trace contextRef="#ctx0" brushRef="#br0" timeOffset="30754.7591">15558 12200 43,'12'29'40,"3"9"1,-7-4-1,8 3-33,-9-5-2,5-5-2,-8-9 0,-4-18-1,0 0-1,0 0-1,0-31 1,-7 0-1,0-8 0,2-3 0,1-4-1,4 0 1,5 6 0,1 7 0,4 10-1,2 11 1,3 9 0,-1 9 0,-1 7 0,4 12 0,0 3 0,6 1 0,4-1 0,1-6 0,3-9 0,3-8 1,-3-12-1,-1-11 0,-6-11 1,-6-8-1,-10-4 0,-8-2 0,-15 5 1,-8 5-2,-8 7 1,-2 8-1,-1 12-1,1 7-1,9 12-3,-4-4-13,18 16-20,6-5-2,12 4 2</inkml:trace>
  <inkml:trace contextRef="#ctx0" brushRef="#br0" timeOffset="31040.7754">16095 11868 48,'5'-16'41,"-5"16"-1,0 0 1,24 27-36,-14-7-1,8 3-1,2-2-1,0-1 0,1-9-1,-2-5 1,-2-9-2,-3-9 0,-2-10 1,-7-8-1,-4-3-1,-2-6 0,-4-2-2,-1-2-1,3 9-3,-12-11-15,10 16-18,-2-2-1,10 9 1</inkml:trace>
  <inkml:trace contextRef="#ctx0" brushRef="#br0" timeOffset="31305.7906">16320 11585 33,'13'17'35,"5"6"2,-3-6-8,8 13-21,-4-4-4,6-3-2,3-5-2,-1-5-2,8-5-4,-9-14-3,11-1-3,-19-15-1,7 3 2,-21-18-1,1 8 3,-20-13 2,-7 4 5,-9 1 4,-12-1 6,3 8-1,-5-1 1,10 10-4,1 3-4,8 11-26,6-1-1,20 8-2</inkml:trace>
  <inkml:trace contextRef="#ctx0" brushRef="#br0" timeOffset="32064.834">16794 11526 42,'25'-13'36,"-12"-9"0,-7 0-14,-14-10-15,-3 2-5,-9-2 1,-8 6-2,-8 6 0,0 11 0,-2 6 1,6 11 0,1 12 0,7 12 0,8 4-1,11 5 1,9 3 0,9-1-1,9-3 0,5-3 0,6-12-1,3-9 0,1-11 0,-1-10 0,-3-13 0,-6-13 0,-6-11 0,-11-8-1,-5-8 1,-6-2-1,-9 1 2,-4 0-1,-4 8 0,3 9 0,0 11 0,2 12 1,0 12 0,13 7 1,-7 20-1,12 5 0,4 8 0,6 7 0,4 4 0,5 4 0,4-4-1,1-3 1,3-11-1,3-10 0,0-14 0,-4-11 0,-2-11 0,-6-10-1,-5-10 1,-7-3 0,-4-3 0,-8 2-1,-6 4 1,-1 4 0,-2 5 0,0 8 0,1 6 0,9 13 0,0 0 0,0 0 0,-2 24 0,13-4 0,8 3 0,6 0 1,5-5-1,8-3 0,4-6 0,1-9-1,-2-7 0,-4-8 0,-8-8-1,-12-4-1,-8-6-1,-18-7-1,-10-1 1,-14-1 0,-5 3 1,-5 1 0,4 7 0,-4 4 1,6 11 0,7 6-2,13 13-7,1 0-24,16-3-1,-6 14 1</inkml:trace>
  <inkml:trace contextRef="#ctx0" brushRef="#br0" timeOffset="32669.8686">17295 11011 35,'43'27'39,"-11"-4"2,6 6-2,-12-11-28,4 3-5,-7-11-2,-4-4-3,-4-12-1,-4-5-1,0-9-1,-2 0 1,2-5-3,1 1 3,1 6-1,1-1 1,3 6 0,-1 5 1,2 5 1,-3 3-1,-3 1 1,-1 0 1,-11-1-1,16-2 2,-16 2-1,4-10-1,-4 10 0,-10-20 0,0 10 0,10 10-1,-19-15 0,10 12 1,9 3-1,-15 13 1,12 1 0,1 4 0,2 1-1,4 4 1,2-4 0,2-2 0,0-7-1,3-4 1,0-7-1,4-8 0,0 0 0,2-2 0,4 5 0,7-1 0,7 8 1,3 12 0,5 8 0,3 9 0,-1 5 1,1 9-1,-12 3 1,-9 4-1,-17 0 0,-14-3 0,-11-5-1,-12-4 0,-7-8-1,-4-4 1,-1-12 0,4-11-1,6-10 1,8-12-2,5-7 0,4-12-1,10-3-4,-7-16-15,14 6-19,-6-7-3,5 5 3</inkml:trace>
  <inkml:trace contextRef="#ctx0" brushRef="#br0" timeOffset="33982.9436">18487 10027 40,'16'12'37,"12"19"2,-2 5-12,9 18-19,-5-1-3,3 5-2,-8-6 0,-6-8-2,-9-13 0,-8-7-1,-4-12 0,2-12-1,-25 1 1,8-8-1,-1-2 1,-2 1 0,3-2 0,4 1 0,7-4 1,6-5 0,8-7 0,6-4 1,5-9-2,2-5 3,-2-6-3,3-5 1,-3 3 0,-3 3-2,-5 9 2,-3 7-2,-5 11 1,-3 21 1,0 0-1,15 12 0,-3 16 1,1 7 0,5 4-1,3 4 2,4-3-1,4-2 0,0-9 0,1-10 0,1-9 0,-1-11-1,-4-12 1,1-6-1,-6-8 1,0-9-1,-9-2 0,2-2-1,-6 2 2,2 2-2,-9 8 1,3 5 0,1 9-1,-5 14 1,12 10 0,-5 7 0,7 6 0,-3 4 0,10 0 0,0 0 1,2-4-1,2-7 0,3-9 1,1-7-1,-2-12 0,-3-6 1,-1-10-1,-4-6 0,-4-8 1,-6-3-2,-1-1 2,-5-1-2,-1 4 1,1 7 0,-1 10 0,2 7 0,-4 19 0,12-4 0,-2 15 0,4 9 0,-1 3 0,5 2 1,0 0-1,1-4 0,0-8 0,1-6 0,-6-12 1,0-8-1,-5-13 0,1-7-1,-2-10 0,-1-3-1,3-2 1,2-1-1,7 5 0,1 7 0,4 10 0,6 9 1,0 14 1,-1 10 1,-5 12-1,-4 7 2,-8 7-1,-10 2 1,-9-2 0,-7 1 0,-6-8 0,-2-2-1,-1-10 0,2-5-1,4-6 0,4-3 0,13 1 0,-4-11 0,4 11 0,24-24 0,-2 6-2,6-5 1,4-8 0,5-4 0,0-9-1,-1-4 0,-1-5-2,-8 0-2,-7 13-9,-26-8-24,-6 17-2,-25 3 1</inkml:trace>
  <inkml:trace contextRef="#ctx0" brushRef="#br0" timeOffset="34125.9519">19358 9311 44,'-25'2'41,"25"-2"-1,-17-6-3,17 6-33,15 4-7,-15-4-34,22 6-1,-10 0-3,3 5 0</inkml:trace>
  <inkml:trace contextRef="#ctx0" brushRef="#br0" timeOffset="34710.9853">12501 15853 10,'15'47'36,"0"-2"-1,7 4 1,-3-3-36,5-10-1,5-11-2,-2-28-7,10-13-25,-12-19 1,-1-11 0</inkml:trace>
  <inkml:trace contextRef="#ctx0" brushRef="#br0" timeOffset="34835.9925">12512 15553 2,'-33'-14'34,"10"6"-1,3 1-7,1-3-56,9-2 1,9-3-5</inkml:trace>
  <inkml:trace contextRef="#ctx0" brushRef="#br0" timeOffset="35606.0365">12733 15566 20,'27'49'39,"3"12"1,-15-13-2,3 7-30,-5-14-3,-1-8-1,-9-15-1,-3-18 0,1-14-2,-3-15 0,-3-10-1,1-11 1,0-3-2,4 0 1,9 6-1,4 8 1,7 15-1,5 11 1,7 15 0,1 13 0,4 11 0,1 6-1,3 1 1,3-2-1,0-8 0,2-11 0,3-14-2,-3-18-1,5-12 0,-9-16-1,-5-10 0,-11-17 1,-8-3 0,-18-6 1,-11 2 2,-15 3 2,-9 4 1,-3 8 3,-9 8-1,5 18 2,-2 8-2,10 20 2,5 7-2,10 13-1,9 7-1,8 6-1,14 8 1,4 8-2,11 8 1,8 12-2,8 9 2,6 6 0,8 6 0,6 8 0,1-5 0,1-1 1,-1-10-2,-3-11 1,-6-13-1,-7-9 1,-11-8-1,-11-7-1,-9-4 1,-8-1 0,-4-2 0,-5-3 0,0-11 0,0 0 0,0 0 0,0 0 0,-6-20 0,6-4 0,1-4 0,-2-7 0,-5 1-1,-3-7 1,-7 2 0,-7-1 0,-8 1 0,-4-1 0,-8 2-2,-2 7 2,4 1 0,1 6 0,1 8-1,5 4 0,4 11-1,3 6-1,8 11-3,0-4-5,15 18-19,-7-14-11,13 7 2</inkml:trace>
  <inkml:trace contextRef="#ctx0" brushRef="#br0" timeOffset="35985.0582">13740 15044 25,'-38'-15'39,"5"14"1,-2-1-2,8 10-34,4 10 0,12 7-3,8 5 1,12 5-1,14 2-1,6-4 1,8-4-1,2-8 1,4-13 0,-1-9-1,-5-12 1,-6-13 0,-9-9-1,-10-8 1,-11 2-1,-13-3 0,-12 9 0,-9 4 0,-7 12 0,-1 8-1,2 11 1,0 7-2,7 11-2,7-10-12,20 15-23,5-23-1,12 23 0</inkml:trace>
  <inkml:trace contextRef="#ctx0" brushRef="#br0" timeOffset="37071.1202">14698 14407 19,'27'28'39,"13"-13"1,14-1-1,-1-14-28,13-12-9,1-13 1,-5-16 0,-7-15-1,-9-10 2,-16-6-3,-15-7 1,-20 1-1,-14 1 1,-16 3-2,-8 10 3,-6 13-3,-2 14 0,6 15 1,4 19-1,7 17 0,14 19 1,11 15-1,16 15 1,15 14 0,13 10-2,12 15 2,12 5-2,9 1 2,8-4-1,0-7 0,2-15 0,-7-16 1,-10-19-1,-10-29 1,-15-22-1,-14-23 1,-16-12-2,-19-13 1,-17-7 0,-18 0 0,-16 4-1,-8 7 0,-5 8 1,3 14-1,3 9-1,11 10 1,12 8 0,15 3-2,18 3 1,15-7 0,0 0 0,19-3 0,3-9 1,8-5 0,3-7 0,4-4 0,0-5 1,1-2 0,-6-2 1,-7 5 0,-6 0 1,-7 1-1,-10 3 1,-8 4-1,-4 5 2,-4 7-2,0 5 0,-1 7 2,3 7-2,3 3 0,4 10 0,8 3 0,5 2-2,6 0 2,8 0-2,4-6 1,10-6-1,4-9 2,0-9-1,2-9 1,-6-8 1,-5-6-2,-10-8 2,-10 3-2,-15 1 1,-15 6-1,-11 9 0,-10 7 0,-8 9 0,1 6-1,4 6 1,1 3-1,10 1 1,11 0-2,9-7-1,12-8-5,0 0-10,31 1-20,-12-12-3,12 3 2</inkml:trace>
  <inkml:trace contextRef="#ctx0" brushRef="#br0" timeOffset="37319.1345">15542 13780 21,'22'6'39,"-5"3"2,8 16-1,-10-3-19,6 11-15,-6-6 0,-1 0-2,-5-10-1,-6-6-1,-3-11-1,-9-11 0,1-12-1,-1-10 1,-1-10-1,3-7-1,5 1 1,4-2-2,7 7 0,0 2-5,15 19-25,-9-4-8,11 13-2,-7-2 2</inkml:trace>
  <inkml:trace contextRef="#ctx0" brushRef="#br0" timeOffset="38206.1853">16424 13136 47,'1'-32'36,"5"10"3,-13-2-13,7 24-17,-17-3-3,6 20 1,-5 4-3,2 13 0,0 8-3,3 6 1,3 1-2,8-2 0,5-2 0,10-11-1,7-8 0,8-12 0,5-14 0,5-15 1,1-12 0,1-11-1,-4-9 1,-6-6 0,-6-4 0,-9 0 0,-10 0 0,-7 8 0,-6 7 0,-4 9-1,-4 12 1,2 13 0,0 10 0,2 12 1,2 10-1,7 5 0,2 6 0,7 2 1,2-2 0,3-3-1,7-8 1,0-7-1,3-8 0,0-10 1,0-9-1,-3-10 0,-7-9 0,-6-6 0,-5-4-1,-5-2 0,-10-1 0,-2 3 0,-4 2 0,3 7 0,2 6-1,0 3 0,6 5 0,6 1-1,4 4 1,6 0 0,7 3 1,-1 3-1,7 5 2,1 8 0,-1 10 2,7 12 0,-9 9 1,7 11 2,-5 2-2,-2 1 0,-3-7 0,-4-6-1,-2-13-1,-5-16-1,-5-11 0,12-25 0,-9-11 0,2-12-1,0-8 1,3-5-1,2 0 1,2 2 0,4 10-1,1 7 1,4 17 0,-2 13 0,2 15-1,-3 12 1,2 9 0,2 9 0,-4 4 0,2 4 0,0-2 0,1-10-2,5-9-1,-6-17-6,15-3-25,-14-22-5,-1-7-1,-9-16 1</inkml:trace>
  <inkml:trace contextRef="#ctx0" brushRef="#br0" timeOffset="38871.2232">17209 12318 49,'0'0'40,"7"17"0,6 9-1,20 15-32,-5 10-2,8 6-3,2 0 1,5-4-3,-6-3 0,-2-10-2,-8-7-1,-10-14-1,-17-19 1,0 0-2,0 0 2,-8-24 1,-10-2 0,-1-5 1,-1-3 1,1-1 1,3 0 0,7 1 1,3 1-1,7 4 2,5 0 0,7 4-1,1 1 0,2 3-1,0 3 0,-3 1 0,-4 3 0,-1 2-1,-5 2 0,-3 10 0,-7-13 0,7 13 0,-18 5 0,9 6 0,-1 7 0,0 7 1,5 5-1,3 4 1,6 4 0,4 0 0,5-3-1,3-6 0,4-5 1,5-9-1,-4-9 0,2-9 0,-1-11-1,-1-13 0,-2-6-1,-8-10 0,1-5 0,-11-6 0,0 2 0,-6 0-2,0 7 4,-3 9-1,-2 10 2,4 8 1,6 18-1,-1 11 2,11 12-1,6 8 1,6 3-1,8 3 1,12 1-2,7-5 1,8-7-1,2-12-1,2-8-1,-5-11-3,-2 2-9,-22-21-28,-3-1 0,-20-13 0,-6 5 0</inkml:trace>
  <inkml:trace contextRef="#ctx0" brushRef="#br0" timeOffset="39003.2308">17972 12141 43,'-25'40'39,"-3"5"0,4 12 0,-6 1-34,8 3-4,12 6-13,7-19-26,11-7 0,2-15-1</inkml:trace>
  <inkml:trace contextRef="#ctx0" brushRef="#br0" timeOffset="39454.2566">18102 11761 48,'-13'17'41,"13"14"0,5 7-1,20 11-35,4 7-2,8 10-2,8 1-4,-11-11-36,8-1-1,-15-17-1,-11-6 0</inkml:trace>
  <inkml:trace contextRef="#ctx0" brushRef="#br0" timeOffset="39617.2659">18102 12094 49,'41'-18'41,"1"-10"-2,14-1-2,8 6-71,-3-3-3,4 3-3,-7 0 1</inkml:trace>
  <inkml:trace contextRef="#ctx0" brushRef="#br0" timeOffset="39768.2745">18828 12000 55,'2'16'43,"-2"-16"-4,-14-1-16,14 1-60,-10-15-3,14-3-2</inkml:trace>
  <inkml:trace contextRef="#ctx0" brushRef="#br0" timeOffset="41388.3673">4384 10210 16,'-8'-10'36,"8"10"-1,4 16 1,8 16-27,28 28-1,7 24-3,20 28 0,12 29 0,15 29-1,6 23-1,11 23 0,5 11-1,6 7-1,2-9 3,2-11-3,-3-14 0,6-16 0,0-15 0,-4-23 0,-12-20 1,-8-18-1,-10-16 0,-10-11 0,-9-16 0,-10-16 0,-13-12 0,-6-10-1,-7-9 0,-2-6-1,-2-7 1,-5-2 0,5-6-1,3-7 1,8-6 0,8-7 0,13-7-1,12-7 1,13-7-1,23-7 1,15-9-1,12-3 0,15-9 0,16-6 1,11-10-1,9-4 1,18-5-1,6-6 0,13-2 1,10-4-1,9 2 0,5-1 1,6 1 1,2-1-2,-4-5 2,0-2-1,1-5 1,-7-7-2,-4-3 0,-6-2 0,-10-4 0,-5-1 0,-16 8-1,-9 3 1,-19 6-1,-14 9 1,-16 7 1,-14 8-1,-19 9 0,-18 11 1,-17 10-1,-20 12 1,-16 7 0,-18 8 0,-14 7 0,-20 6 0,-11 0 0,-8-1 0,-6-3 0,-1-1 0,-2-7 0,3-4 1,2-7-1,6-7 0,3-10 0,8-8 0,-1-10 0,4-12 2,3-4-2,-2-7 1,0-1 0,-5 2 0,-7 6 0,-3 6 1,-12 9-1,-13 11-2,-10 5 2,-8 8-1,-7 2 1,-11 4 0,-4 5 0,-4 2 0,-5 6 0,-1 8-1,-4 2 1,-3 8 0,-8 9-1,-3 6 0,-6 6 0,-13 5 0,-11 5 0,-9 1 0,-17 9 0,-15 7-1,-15 11 1,-23 10-1,-21 14 1,-23 16 0,-21 18-1,-26 9 0,-22 15 0,-22 10 1,-16 15 0,-6 5 0,-7 10 0,0 4-1,3 12 1,8 8 1,10 5 0,14 2 1,21-2-2,15-5 2,29-14-2,32-18 0,34-23-4,32-33-15,50-14-20,31-29-1,40-16-1</inkml:trace>
  <inkml:trace contextRef="#ctx0" brushRef="#br0" timeOffset="42361.4229">4670 12674 46,'-10'-4'41,"23"15"-1,10 4-1,19 16-34,19 10-2,19 12 0,11 6-1,10 3 0,-4-7-2,-6-9 0,-11-9-1,-17-17-1,-13-19-2,-16-25 0,-12-17-2,-23-16 0,-11-7 2,-14-8 0,-3-1 1,-6 5 3,0 9 1,4 16 2,-3 12 0,5 21 3,-2 18-1,3 25 1,-10 19-1,-1 22-2,-3 14 1,-1 14-1,-1 7 0,2 0-2,10-7 1,6-10-1,9-20 0,8-22-1,9-23-1,0-27-1,9-27 0,0-26-1,2-25 0,-2-22 0,-2-15 0,-4-8-1,-4 0 1,-6 4 0,0 7 1,-2 12 2,-5 21 0,4 20 1,-2 21 0,7 22 3,5 16-2,17 30 1,2 13 0,14 16-1,10 12 1,9 13-2,7 6 1,5 0-1,-1-7-1,-4-9-2,-9-9-1,-10-16 0,-11-6-4,-24-21-4,-6-3-1,-28-19 0,-8 5 0,-27-12 3,-7 6 2,-14-6 4,-1-3 4,10 4 5,2-9 4,25 8 0,13-14 2,36 6-2,22-19 0,31-3-3,13-12-2,23-3-2,6-6-1,2-1-1,-2 10-10,-22 1-30,-5 12-3,-22 5 1,-15 6-2</inkml:trace>
  <inkml:trace contextRef="#ctx0" brushRef="#br0" timeOffset="45964.6289">14228 17257 34,'-18'-28'35,"-1"7"2,-11 4-31,1 8-2,-9 8-1,4 8-1,-6 9-1,4 8 0,4 7 2,3 0-2,5 3 1,10-4-1,11-5 1,11-8-1,12-12 2,13-10-4,14-10 0,14-1 2,10 1-2,9 7 4,1 7 0,1 7-1,-9 13 0,-10 15 2,-16 12 0,-16 7-1,-19 5 1,-13-2-4,-14-4 0,15-52 0,-57 75-1,19-55 0,-3-17-3,2-16-2,14-13-5,-9-19-28,18-9 0,-3-13-2</inkml:trace>
  <inkml:trace contextRef="#ctx0" brushRef="#br0" timeOffset="46433.6558">14403 16865 0,'25'30'36,"8"19"0,-4 2 0,8 13-29,6-2 0,9-1-2,0-7 0,7-8-2,1-12 0,-5-19-3,-3-11-1,-4-13 0,-10-11-2,-11-10 0,-9-8-1,-10-2 1,-9-1 0,-9 2 2,-7 3 1,-5 3-1,-1 7 2,-1 7-1,4 11 1,3 7 0,-2 24 1,21-2-2,7 7 1,7 0 0,7 1 0,6-3 0,5-4 0,3-9 0,2-6 1,-3-14 0,-6-6-1,-7-8 1,-11-6-1,-13-4 1,-11 3-2,-10 2 1,-8 6-2,-7 10 0,-5 4-2,9 13-3,-4-5-7,16 17-25,1-5 1,15 3 0</inkml:trace>
  <inkml:trace contextRef="#ctx0" brushRef="#br0" timeOffset="46922.6838">15262 16853 2,'3'-16'36,"-3"16"1,-1-10 0,1 10-28,2 17-2,10 0-3,-2 2-1,9 5-2,3-1 0,8 0 0,2-7 0,2-4 0,1-9-1,-2-6 1,-3-9 0,-2-6 0,-7-10-1,-7-1 1,-7-4-1,-5 2 0,-7 1 0,-2 3 0,-5 8 1,0 5-2,12 14 1,-16-5 0,16 5 0,-2 19 0,6-6-1,6 2 1,1 3 0,8-3 0,3-6 0,3-3 1,3-6 0,5-6-1,-3-9 1,2-8 0,-4-9 0,-8-2 0,-11-4 0,-9-1-1,-6 1 1,-12 6-2,-10 6 1,-5 8-1,0 9-2,-2-1-2,11 18-10,-4-11-21,12 9-3,1-9 2</inkml:trace>
  <inkml:trace contextRef="#ctx0" brushRef="#br0" timeOffset="47803.7342">16506 16149 19,'-9'-21'36,"9"21"2,-12-27-3,11 14-31,-6-5 0,-1 0 0,-8-4-2,-3 6 0,-9 3-1,-8 7-1,-5 9 0,-1 6 0,-2 7 0,6 9 0,5 10 0,8 4 0,8 5 0,15 0 0,9 2 0,12-2-1,5-4 1,3-4-1,5-12 2,-1-12-2,-1-15 1,-2-17 0,-7-13 0,-8-14 1,-9-11-1,-5-7 1,-9-8 0,-9-1-1,-7 3 2,-4 6-2,-2 4 1,2 13 0,4 7 0,4 16-1,4 13 1,7 17 0,8 13-1,10 17 1,7 12-1,8 10 0,6 4 1,7 1 0,8-3-1,3-11 0,6-8 1,1-20-1,-2-16 0,-3-16 1,-11-15-1,-8-14 0,-11-8 1,-12-4-2,-14-1 2,-8 5-1,-9 5 0,0 11 0,-1 10 0,2 11 0,3 14 0,5 12 0,9 8-1,5 7 1,9 6 0,4 1 0,11 2 0,7-4 1,7-5-1,5-10 0,6-7 0,-2-11 1,1-11-1,-6-12 0,-9-12 1,-11-4-1,-11-6 0,-12 2 0,-16 0 0,-13 4 0,-12 12 0,-6 8 0,-1 11 0,-1 9-1,7 6-1,3 2 0,14 7-3,8-11-5,25 13-22,-5-19-5,19 12-1</inkml:trace>
  <inkml:trace contextRef="#ctx0" brushRef="#br0" timeOffset="48286.7617">16801 15586 28,'9'-16'39,"-9"16"-1,6 15 1,2 3-31,-3 4-2,7 7-3,1-4-1,6-4-1,2-5 0,1-5 0,0-9-1,-1-8 1,-2-8-1,-5-5 0,-1-8 0,-7-3 0,-5-1 0,-2-2 0,-4 5 0,1 1 0,-2 4-1,2 7 1,4 16 0,0 0 0,0 0 0,0 0 0,4 27 0,5-5-1,6 0 1,3-2 0,4-1 1,5-8-2,5-7 2,-1-11-1,0-8 0,-5-6 1,-6-4 0,-9-6-1,-10-1 0,-11 0 0,-14 5-1,-7 0 0,-4 7 0,-3 1-3,6 10-3,-3-9-13,12 17-17,2-7-2,21 8 3</inkml:trace>
  <inkml:trace contextRef="#ctx0" brushRef="#br0" timeOffset="48599.7796">17314 15119 35,'28'41'40,"-8"0"1,3 13-1,-10-11-26,4 2-7,-3-10-4,0-13 0,-14-22-2,16-7 0,-12-18-1,-4-14 0,-2-10 0,0-5 0,2-2 0,4-1 0,4 3 0,5 8 0,7 11 0,6 12 0,5 14 1,4 12-1,-2 14-1,-1 8 0,-1 13-3,-12-5-25,4 14-10,-14-15-3,1-1 1</inkml:trace>
  <inkml:trace contextRef="#ctx0" brushRef="#br0" timeOffset="49346.8225">18491 14552 19,'13'-19'36,"-6"-10"1,1-1-1,-9-11-28,1 3-1,-10-10 0,-3 2-2,-12 4-1,-2 7-2,-7 11-1,-2 11-1,1 17 1,2 14-1,5 12 0,7 9 0,10 9 0,9-1 0,13-5 0,9-9 0,11-12 0,6-19 0,3-13 0,4-15 0,-3-10 0,-7-8 0,-9-2 1,-9 4-1,-11 4 0,-11 13 0,-5 8 0,-6 10 0,-4 9 0,6 11 1,6 7-1,5 6 0,8 2 0,9-2 0,7-1 0,6-8 1,8-9-2,3-9 0,-1-8-1,-4-14-6,12 2-27,-16-10-2,1 3 0,-10-4 0</inkml:trace>
  <inkml:trace contextRef="#ctx0" brushRef="#br0" timeOffset="50749.9027">19138 13889 47,'17'-11'39,"2"-14"-2,4-6-1,-1-11-33,3-7-2,0-11 1,-3-7-1,-11-7 0,-2-1-1,-7 2 0,-9 5 0,-7 6 0,-5 9 0,-5 10 1,-4 11-1,0 14 2,2 11-2,1 10 0,7 12 1,5 10-1,7 11 1,10 7-1,11 4 0,8 4 0,8 2 0,7-4 1,10-5-1,3-9 0,2-13 0,3-13 0,-6-10 0,-9-13 1,-6-11-1,-12-11-1,-8-6 1,-11 0 0,-11-1 0,-6 2 0,-4 3-1,-4 5 1,1 6 0,4 9 0,2 8 0,14 10 0,-13 2 0,13 10 0,5 4 0,4 6 0,6 4 1,5 0-1,4-1 0,4-4 0,0-6 1,1-7-1,2-7 1,-4-8-2,-4-9 0,-5-8 0,-4-7 1,-7-9-1,-4-6 0,-7-7 1,-3-2-2,-7-3 1,-2 3 1,-1 2 0,-2 4 0,-2 9 0,4 9 0,4 14 1,2 7-1,11 10 0,-8 16 0,12 8 2,5 9-2,10 7 0,2 5 0,7 4 0,3-3 1,6-5-1,1-8 0,4-10 0,-5-13-1,-2-12 1,-5-13 0,-7-14 0,-6-9-2,-8-9 2,-9-8 0,-11-3 0,-5-7 0,-2 1-1,-1 1 1,-6 7 0,6 6 1,0 9-1,1 8 0,8 13 0,10 20 2,0 0-1,-4 17 0,13 9 0,10 9-1,1 5 1,7 5-1,8 3 0,2-2 0,2-4 0,3-9 0,1-8-1,-7-8 2,-6-13-1,0-11 0,-9-15 0,-6-10 0,-5-12 0,-8-5 0,-7-8-1,-1-7 2,-1 0-2,-2 4 1,-2 3 0,1 10 0,-2 10 0,3 16 1,9 21-1,-13 2 0,9 18 0,3 13 1,6 3 0,4 9 0,6 0-1,5-2 0,7-5 1,3-3-1,4-9 0,1-4 0,-4-11 0,-3-10-1,-4-12 1,-7-8 0,-7-5-1,-9-8 1,-7-2 0,-7-2-1,-6 4 1,0 5 0,-3 9 0,5 7 0,0 9 0,17 2 0,-5 16 1,14-1-1,15 0 1,9-1-1,9-7 1,11-4 0,3-6-1,1-6 0,-4-4-1,-5-7-1,-8 1-2,-13-11-14,-6 15-20,-22-5-3,-10 12 2</inkml:trace>
  <inkml:trace contextRef="#ctx0" brushRef="#br0" timeOffset="50933.9132">19579 12996 53,'22'0'40,"11"-27"-1,21-9-1,-1-11-41,-2-7-26,6 5-8,-13-4-2,-14 10-1</inkml:trace>
  <inkml:trace contextRef="#ctx0" brushRef="#br0" timeOffset="51080.9216">19474 12622 52,'0'0'41,"-12"0"-4,12 0-36,0 0-37,9-15-4,12 5-1</inkml:trace>
  <inkml:trace contextRef="#ctx0" brushRef="#br0" timeOffset="51543.9481">21097 11823 30,'3'-25'38,"10"-5"0,3-5-2,7 0-30,2 1-6,7 2-2,11 8-16,-6-6-18,0 4 0,-8 0-1</inkml:trace>
  <inkml:trace contextRef="#ctx0" brushRef="#br0" timeOffset="52301.9914">21786 11127 25,'4'27'38,"10"18"2,0 6-1,14 15-24,-6 2-8,14 6 0,-4-7-3,4-7 0,-4-14-2,-7-15 0,-10-17-1,-15-14 0,7-23-1,-15-13 0,-11-13 1,-6-9-1,-4-9 0,-1-7 0,3-2 0,5 0 0,11 5 0,7 10 0,13 10 0,11 15-1,8 13 1,2 14 1,4 20-2,-8 12 1,-5 11 0,-10 11 0,-10 5 0,-11 2 0,-7 0 0,-6-11 0,-5-7 0,-1-8-1,0-8-1,4-16-2,12-7-4,1-22-10,17 4-21,0-14-2,9 1 2</inkml:trace>
  <inkml:trace contextRef="#ctx0" brushRef="#br0" timeOffset="52471.0012">22135 10752 38,'9'29'37,"-2"1"1,10 7-1,0-5-34,11-6-7,20-2-30,-4-14-3,4-11 1,-5-15-1</inkml:trace>
  <inkml:trace contextRef="#ctx0" brushRef="#br0" timeOffset="52601.0086">22345 10566 15,'-38'-29'32,"5"10"0,2 2-1,16 4-28,3 7-17,12 6-18,0 0 0,17 6 0</inkml:trace>
  <inkml:trace contextRef="#ctx0" brushRef="#br0" timeOffset="53887.0822">22466 10521 52,'18'0'38,"-18"0"-1,0 0-14,-5 19-16,7-1-3,-2 3-2,8 4 0,5 1-1,4 1 0,9-4-1,3-5 0,4-10-1,4-10 0,-2-10-1,-3-12 0,-1-7 0,-11-12-1,-3-5 1,-8-10 0,-6-4 0,-10-5 2,-7-5 2,-3 7 0,-6 1 1,3 10 0,-4 7 1,4 18-1,1 14 2,7 19-1,5 16-2,8 15 0,6 13 0,9 9-1,5 5 1,5 0-2,5-4 0,3-5-1,-2-9 0,-4-10-1,-5-13 0,-6-14-1,-5-8 1,-9-13-1,-3-7 0,-7-7 2,3-5-1,-3-4 1,2-2 0,2-3 2,5-1-1,6 0 1,3 0-1,2 6 1,1 6 1,1 9 0,0 10 0,-2 10-1,-1 12 0,-4 10 0,4 8 0,-3 6 0,5-4 0,3 4 0,3-11-1,3-4 1,1-12-1,1-9 0,-3-10 1,-2-7-2,-5-11 1,-2-5 0,-6-6-1,-5 0 0,-2-2 0,-3 4 0,3 4 0,-1 5 0,3 7 0,2 9 0,-4 14 0,10-4 1,-10 4 0,19 20 0,-9-8 0,5 3 0,4-1 1,1-4-1,4-2 1,3-5-1,1-7 0,-1-6 0,-3-5 0,-3-7 0,-1-5 0,-4-3 0,-2-3 0,-4 2 0,1 2 0,-1 2 1,-1 9-1,4 2 0,-13 16 0,23-13 0,-9 13 1,1 1 0,2 0-1,1 2 0,1-4 1,-2-6-1,0-3 1,1-5-1,-3-3-1,-5-4 0,-2-4 0,-3-2 1,-3-1-2,-5 4 1,-1 2 0,-1 4 0,0 5 1,5 14 0,-12-10 0,12 10 0,-9 17 0,8 1 1,1 3 1,1 1-1,6 1 0,2 0 0,6-4 1,4-3-2,1-9 1,2-6 0,0-7-3,2-11 2,-4-9-2,2-6 1,-3-7 0,-4-1 0,5-3-1,2 2 1,-1 5 1,1 11-2,-1 8 2,3 12 2,0 12-1,0 8 0,-5 9 0,-4 10 1,-7 4 0,-5 0 1,-14 1-1,-6-9 0,-9-4 0,-5-7-2,-4-6-1,-6-13-5,12 3-34,-9-11-1,11 2-1,0-1 1</inkml:trace>
  <inkml:trace contextRef="#ctx0" brushRef="#br0" timeOffset="54701.1286">18466 15910 28,'-2'15'35,"0"-2"0,10 14 0,-3-2-31,12 5 1,10-10-2,7-9 0,-2-15 0,4-10 0,-2-14-1,-4-12 0,-5-9-1,-7-2 0,-7 0 0,-6 5-1,-9 9 0,1 6 1,-4 10-1,5 9 0,2 12 0,0 0 0,22 2 1,-2 6-1,9-3 1,5-4-1,5-5 1,2-8 0,-2-11 0,-2-7 2,-6-8-2,-9-3 0,-11-3-1,-6 3 1,-12 5-2,-7 8 1,-5 9-2,-6 4-2,3 10-3,-5-3-5,17 15-23,-5-8-3,15 1 1,0 0 0</inkml:trace>
  <inkml:trace contextRef="#ctx0" brushRef="#br0" timeOffset="55284.1621">19184 15005 37,'0'0'36,"-8"18"1,6 9-1,-3 2-33,10 6 1,6-1-2,10-5 0,7-9 0,5-10-1,6-12-1,-1-7 0,-1-14 1,-2-13-2,-6-6 2,-6-9-1,-8-4-1,-8-2 2,-12 1-1,-4 3 0,-5 3 1,-4 7-1,-2 10 0,1 7 1,1 13 0,6 13-1,12 0 1,-4 28 0,14 1 0,5 6-1,8 3 1,10 2-1,7-5 2,8-6-2,3-10 1,0-8-2,-2-16 2,-2-12 0,-9-13-2,-8-14 2,-13-8-2,-6-8 1,-15-7 1,-5 3-1,-7 5 0,-4 5 0,-1 9 1,1 10 0,1 17 0,3 18-1,7 17 1,7 12 0,7 10-1,7 7 0,8 4 0,8-1 0,9-4 0,5-10 0,3-13 0,3-11-2,-1-10 0,-9-13-6,8-2-29,-22-11-1,-12 5 0,-19-4-2</inkml:trace>
  <inkml:trace contextRef="#ctx0" brushRef="#br0" timeOffset="55438.1709">19156 14533 61,'-36'2'39,"5"-6"-5,13 4-15,18 0-53,5 12-3,23-6 1,3-5-2</inkml:trace>
  <inkml:trace contextRef="#ctx0" brushRef="#br0" timeOffset="56304.2203">20440 13659 36,'-4'-33'36,"8"15"1,-9 1-5,16 32-21,-7 13-3,15 17-2,-1 8 0,9 8-2,0 0-1,4 3 0,2-14-2,-4-12 1,-1-17-2,-5-17 1,-5-16-2,-3-14 1,-4-12-1,-5-10 0,-1-6 1,-2 0-1,1 4 0,3 8 1,0 9-1,4 10 1,7 11-1,4 14 1,4 8 0,4 4 0,2 1-1,4-1 1,1-3 1,0-5-1,-1-10 0,2-8 0,-5-9 0,-1-8 0,-7-3 1,-4-5-1,-12 0 0,-6 3 0,-8 6 0,-7 4 0,-3 9 0,-4 8 0,-1 7 0,4 7 0,2 5-1,3 8 1,7 1 0,3 2 0,5 1 0,8-3 0,6-3 0,3-4 0,6-8 0,5-10 0,1-7 0,-1-12 0,1-10 0,0-7-1,-10-10 1,-3-5 0,-11-4-1,-8-2 1,-5 0 0,-7 5 0,-4 1 0,-7 12 1,0 8-1,0 11 0,1 11 1,4 14-1,4 12 0,5 10 0,8 8 0,10 7 0,6 0 0,15 3 1,7-3-2,5-4 1,8-5-2,1-6 0,0-4-7,-13-18-9,7 2-19,-25-12-3,0-3 2</inkml:trace>
  <inkml:trace contextRef="#ctx0" brushRef="#br0" timeOffset="56669.2413">21602 13034 29,'14'6'37,"-4"12"1,8 18 0,-2 6-28,11 14-2,2-1-2,5 4 0,-3-7-3,-2-6-1,-7-9 0,-1-15-1,-21-22-1,12-3 0,-21-23 1,-9-12 0,-8-9-1,-5-13-1,-4-8 1,5-3 0,7 2 0,8 4 0,12 6 0,10 8-1,9 12 1,9 16 1,4 16-1,1 14 1,-10 12-1,-11 14 1,-14 6-1,-11 6 0,-8-1 0,-11-6-2,-1 0-2,-6-19-8,9 3-26,-2-21-2,10-6-1,1-16 0</inkml:trace>
</inkml:ink>
</file>

<file path=ppt/ink/ink4.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0:46:04.058"/>
    </inkml:context>
    <inkml:brush xml:id="br0">
      <inkml:brushProperty name="width" value="0.05292" units="cm"/>
      <inkml:brushProperty name="height" value="0.05292" units="cm"/>
      <inkml:brushProperty name="color" value="#FF0000"/>
    </inkml:brush>
  </inkml:definitions>
  <inkml:trace contextRef="#ctx0" brushRef="#br0">5906 9154 23,'0'0'35,"0"0"2,-20-18-22,20 18-2,-5-22-4,7 4-1,-3-13-1,7-6-3,2-11-1,5-8 1,1-6-2,5-1 0,1 0-1,0 4 0,-3 6-1,-1 11 1,-3 8-2,-4 9-2,1 13-4,-15 0-31,5 12-1,0 0 1,0 0-1</inkml:trace>
  <inkml:trace contextRef="#ctx0" brushRef="#br0" timeOffset="342.0196">5869 8545 30,'0'0'30,"-3"-17"3,-1-2-28,17 3 1,-2-14-2,8 2 0,0-5 0,4 6 0,-3-2-1,3 12 0,-5 6 0,1 15 1,-6 5 0,-2 17-1,-3-1 0,3 11 0,-5 0-1,-1-1 0,3-1-6,-4-18-12,6 8-20,-10-24-2,14 13 1</inkml:trace>
  <inkml:trace contextRef="#ctx0" brushRef="#br0" timeOffset="1205.069">5919 7751 22,'14'20'36,"-12"-6"1,6 10-1,-3-5-28,7 11 0,-5-11-3,7 1-1,-5-10-1,1-8-2,-10-2 0,15-25 0,-10-5-1,-2-6 1,-3-6-1,2-6 0,1 1 1,-1 1-1,1 7 0,1 8 0,6 11 0,3 10 0,7 11 0,1 10 0,3 8 0,5 6 1,4 3-1,-1 1 1,-2-6-1,2-5 1,-3-9 0,-3-10-1,-2-14 2,-3-9-2,-4-8 1,-8-5-1,-2-2 0,-6-1 0,-6 0-1,-4 7 2,-1 7-2,-4 9 1,1 8-2,1 6 2,0 9 0,4 8 0,2 7 0,3 8 0,6 5 2,6 2-2,0 1 1,9-6 0,4-6-1,4-7 0,2-13 1,3-10 0,-1-13-1,1-10 0,-5-9 1,-4-4-1,-8-3 0,-7 2 0,-6 3-1,-4 5 1,-5 6-1,-5 9 1,1 4-1,1 10 1,11 5 1,-15 14-1,15 1 1,2 5-1,5 4 1,6-2-1,4 0 1,7-5-2,10-2-1,0-12-5,15 6-19,-8-15-11,6 1-2,-8-9 1</inkml:trace>
  <inkml:trace contextRef="#ctx0" brushRef="#br0" timeOffset="1620.0927">7021 7265 25,'-5'-16'36,"-9"-6"0,-2 0-1,-11-8-24,2 10-4,-8 0-2,0 5-2,-2 6-1,3 8 0,-2 7 0,7 9-1,7 8 0,8 6 1,4 6-2,7 3 3,8 0-2,7-5 0,4-6 0,8-8-1,4-13 0,2-11 0,-1-12 0,-2-11-1,-9-10 0,-1-5 0,-10-9 1,-10-6-1,-9 0 1,-7 2 0,-3 0 0,0 7 0,0 6 1,2 10-1,7 13 1,11 20-1,0 0 1,2 27-1,7 5 0,5 8 0,5 5-3,-2-5-6,15 2-27,-12-14-1,13-5-2,-1-18 1</inkml:trace>
  <inkml:trace contextRef="#ctx0" brushRef="#br0" timeOffset="2824.1616">7480 6696 53,'-5'22'41,"10"8"-2,-8-7 0,8 8-36,1-6 0,2-1 0,-2-8-2,-6-16 0,0 0-1,0 0 1,3-20-1,-11-4 1,-1-5-1,2-8 0,-1-1 0,5-1 0,1 3-1,5 4 1,8 7 0,4 11 0,8 9 1,5 11-1,-4 8 1,-1 7 0,-3 3 0,1 2 0,-8-3 0,-3-4 0,-5-6 1,-5-13-1,0 0-1,2-12 0,-2-9 1,0-4-1,-2-6-1,4-3 1,1 0-1,6 2 1,1 4-1,3 7 1,4 11-1,3 9 1,1 7 0,-2 9 0,1 7 0,-1 3 0,-3 1 0,0-1 0,-2-1 0,0-8 0,1-6-1,5-9 1,-1-8-1,0-5 0,-2-9-1,-2-3 1,-4-4 0,-7-3-1,0 2 1,-10 0 0,-6 7 1,2 5 0,-4 5 0,4 9 0,10 3 1,-20 13-1,15 3 0,5 6 1,4 1-1,5 3 1,6-3-1,0-3 0,5-10 0,-4-5 1,1-9-1,-3-7-1,-3-5 1,-7-7 0,-5-3 0,-6-2 0,-7 1 0,-2 2 0,1-1 0,0 4 0,2 0 1,9 4-2,1 2 1,10 0 0,7 0 0,5 1 0,3 4-1,0 2 1,4 1 0,-2 1 0,1 4-1,-3 4 1,-1 2 0,-1 5 0,-3 1 0,-2 3 0,-2 2 0,-2 0 0,-2 2 0,-3 0 1,3 2-1,-1 2 0,0-2 1,3 1-1,3-1 0,0-1 1,2-7-1,2-3 0,-1-11 1,2-6-1,-2-11 1,-4-8-1,-2-8 1,-4-3-1,-4-5 0,-6 1 0,-4 3 1,-2 7-1,-2 8 1,-1 9-1,-2 10 1,0 10-1,4 10 1,4 10 0,4 7 0,5 2 0,9 4-1,5-2 1,7-2-1,5-8 0,7-3-1,-1-10-1,-1 2-9,-16-16-29,9 2-1,-16-11-1,3-6 0</inkml:trace>
  <inkml:trace contextRef="#ctx0" brushRef="#br0" timeOffset="4289.2454">9270 5925 12,'0'0'34,"13"-5"0,-13 5 3,0 0-20,-1-14-7,1 14 0,-7-25-4,2 8 0,-9-6-2,-2-3-1,-9 4-2,-5 3-1,-5 7 1,-3 8-1,-2 13 1,1 9-1,4 11 0,5 7 0,10 4 0,9 4-1,6 0 1,10-3-1,8-7 1,2-9 0,8-11 0,1-14 1,0-11-1,4-15 1,-3-13-1,-2-13 1,-5-9 0,-4-8-1,-5-5 1,-4-1 0,-5 4-1,-3 5 0,-2 8 1,0 14-1,4 13 0,1 16 0,0 15 0,11 26 0,1 6 0,3 12 0,7 5 0,4 4 1,-1 0-1,7-3 0,-1-9 0,4-8 1,-1-16-1,2-10 1,-3-11-1,-1-11 0,-7-8 0,-6-10 0,-4-7 0,-10-2 0,-6-2 0,-9 6 0,-5 1 1,-3 9-1,-2 7 0,2 13 1,0 11-1,7 12 0,4 8 0,7 6 0,8 8 0,5 0 0,5 0 0,3-5 0,7-5 0,5-7 0,1-10 0,1-9 0,1-14 0,-6-8 0,-1-12 0,-5-11-1,-7-4 1,-8-9 0,-5-2 0,-6-1 0,-9 3 0,1 2 0,-5 8 0,-2 8 0,0 8 1,5 8 1,1 11-2,11 12 1,-14 13-1,15 11 0,8 14 0,4 9 0,8 11 0,6 3-1,3-2 1,4-6 0,2-9 0,-2-11-2,-4-12-2,-8-20-4,-1 2-12,-24-21-17,-4 3-1,-23-11 0,-2 10 17,-15-13 8,6 10 8,2 0 6,-3-7 13,19 10 19,3-5 0,20 9 2,4-14-16,13 13-9,3-11-4,9 6-4,5 2-4,-4-8-12,9 11-19,-6-2-2,6 7 1,-7-1 0</inkml:trace>
  <inkml:trace contextRef="#ctx0" brushRef="#br0" timeOffset="5105.292">10142 5205 25,'23'-2'35,"-14"-10"2,1 4-2,-14-12-17,7 8-5,-19-9-5,4 6-2,-10 3-3,2 6 1,-5 7-3,-1 11 0,4 10-1,0 10-1,5 9 1,5 5-1,4 5 1,6-1-2,8-3 2,7-5 0,3-11 0,7-13 0,2-13 0,2-13 0,1-13 0,-5-10 0,-3-11 0,-6-3 0,-4 1 0,-6 1 0,-6 7 0,-4 4 0,0 10 0,-3 9 0,9 13 0,0 0 0,-10 12-1,12 6 1,1 5 0,4 5 0,3 1 0,2 2 0,1-6 0,2-2 0,2-7 0,-1-6 0,2-10 1,-2-10-1,-1-7 0,-3-7 0,-3-5-1,-2-7 1,-6 0 0,-1-2 2,-1 5-2,-3 2 1,1 7-1,-1 5 1,3 8-1,1 11 2,0 0-2,5 19-1,2 0 0,0 4 0,3 3 1,3 2-1,2-2 1,4-2-2,3-9 2,0-9 0,1-8 0,1-13 0,-2-10 1,0-13 0,-6-12 0,-5-8 1,-9-7-2,-5-3 1,-7 1 0,-1 8 1,-7 7-2,0 9 0,-2 18 1,4 10-1,2 21 0,4 17 0,1 13 0,5 7 1,3 9-1,5 7 0,4 0 0,6-5-1,10-3 1,4-12-2,11-10 2,2-12-3,-1-9 1,-3-15-4,5 3-26,-19-18-5,-6 1-1,-19-12 1</inkml:trace>
  <inkml:trace contextRef="#ctx0" brushRef="#br0" timeOffset="5263.3011">10245 4673 67,'-26'-2'39,"-1"-1"-2,14 4-1,13-1-52,-14 17-19,23 4-2,-3-4-1,8 13 0</inkml:trace>
  <inkml:trace contextRef="#ctx0" brushRef="#br0" timeOffset="6518.3729">7314 7765 15,'-16'-37'34,"2"7"2,0 4-1,14 26-22,-14-7-3,19 24-5,4 6-1,6 11-1,5 6 0,6 7 0,-1-2-1,1 3 0,-3-11-1,-1-9 0,-5-13 0,-5-10 1,-2-18-1,-6-10-1,-1-9 1,-1-5-1,0-1 1,2 3-1,4 7 0,5 9 0,5 12-1,5 13 1,6 9 0,2 3 0,8 7 0,0-1 0,3-1 0,-4-5 0,-1-8 0,-1-9 0,-4-12 0,1-9 0,-11-14 1,-1-6-1,-12-7 1,-4-1-1,-9 0 0,-4 5 0,-7 9 0,-5 8 0,3 14 0,-4 7 0,6 11-1,5 7 1,1 7 0,8 7 0,4 5 0,4 3 0,4 0 0,5-1 0,8-7 0,3-6 0,3-9 0,4-12 0,-2-13 0,2-11 0,-1-9 0,-7-7 0,-6-3 0,-10 0 0,-2 3 0,-3 4 0,-5 8 1,-5 6-1,2 7 0,3 15-1,0 0 1,0 0 0,13 7 0,-2 4 0,8 6 0,4-1 0,6-1 0,3 0 0,4-6 1,2-3-1,0-9 1,0-7 0,-6-7-1,-2-8 1,-8-7-1,-5-6 0,-9 0 0,-6 0 1,-8 3-1,-4 5 1,-8 4-2,1 9 2,-2 7-1,2 9 1,2 8-1,5 9 0,5 5 1,6 2-1,6 1 1,7 2-1,3-4 1,7-5-1,1-3 1,3-7-1,-2-4-2,0-4-2,8 6-22,-16-15-13,5 6-2,-12-7 0</inkml:trace>
  <inkml:trace contextRef="#ctx0" brushRef="#br0" timeOffset="6686.3825">8914 7223 58,'0'0'41,"10"-2"0,-10 2-2,0 0-37,0 0-4,0 0-14,6-10-22,-6 10-2,11-17-1,-11 4 0</inkml:trace>
  <inkml:trace contextRef="#ctx0" brushRef="#br0" timeOffset="7287.4169">9428 6485 21,'-10'5'35,"10"-5"1,6 24-1,7-4-26,10 19-2,-1 5-1,7 10-1,-4-2-1,0-3-1,-9-4-1,-2-15-3,-6-10-4,-8-20-5,-3-13-17,-19-16-8,-1 2-2,-13-10 1</inkml:trace>
  <inkml:trace contextRef="#ctx0" brushRef="#br0" timeOffset="7520.4302">9284 6564 21,'-28'-28'34,"13"7"3,-3-8-10,21 12-9,-3-14-6,22 6-5,5-9-2,12 5-2,9 2 0,4 9-2,0 8 1,-1 12-2,-6 12 0,-11 13 0,-11 11 0,-16 4 0,-12 3-2,-9-1 2,-8-3-1,-4-10 0,0-4-4,-4-13-15,16 1-17,0-15-1,14 0 1</inkml:trace>
  <inkml:trace contextRef="#ctx0" brushRef="#br0" timeOffset="8128.465">9810 6636 49,'19'15'41,"-9"-9"-3,13 1 1,-4-9-35,1-3 0,-3-6-3,-1-7 1,-5-6-2,-8-1 1,-8-1-2,-8 1 1,-12 5 0,-3 4 0,-1 8 0,2 9-1,2 12 1,2 5 0,9 7 0,5 2 0,8 0 0,10 2 0,4-3 0,9-6 0,7-5 0,4-9 0,9-8 0,3-6 0,2-10 0,-6-6 0,-4-5-1,-9-5 1,-8 1-1,-9 1 1,-8 2 0,-8 3 0,-4 11 0,-5 3 0,1 8-1,2 6 1,11-1 0,-18 22 0,15-6 0,2 7 0,5 0 0,6 0 1,2-2-1,8-5 1,5-7-1,7-7 1,-1-6-1,5-8 1,-5-7-1,-3-3 0,-8-4 1,-11 0-2,-11 3 1,-15 3-1,-9 6 1,-8 4-2,-3 3 1,1 7-2,5 7-2,0-1-3,16 11-18,1-9-11,14 7-1,0-15 0</inkml:trace>
  <inkml:trace contextRef="#ctx0" brushRef="#br0" timeOffset="8551.4892">10325 6355 38,'19'18'38,"-5"1"1,13 15 0,-9-1-30,10 7-2,-2-3-3,1-4-1,-3-5-1,-6-5-1,-9-12 0,-9-11-1,-2-12 1,-10-10-1,-10-8-1,-9-7 1,-1-3 0,-2-3 0,8-1 0,2 3-1,8 3 2,10 6-1,14 4 0,12 6 0,6 10 0,6 8-1,-2 7 1,1 8 0,-6 7 0,-8 5 0,-8 4 0,-10-1 0,-10-2-1,-8-4 2,-5-7-2,-6-5 1,2-8-1,0-6-1,5-2-2,3-10-5,20 18-12,-10-32-17,20 15-1,-4-9 1</inkml:trace>
  <inkml:trace contextRef="#ctx0" brushRef="#br0" timeOffset="8930.5108">10502 5951 42,'1'-27'37,"7"12"2,-9 3-2,1 12-27,15 19-3,1 5-4,-1 5-1,10 9-1,1 0 0,7 4 0,1-5-1,3-5 1,-2-15-1,2-8 0,-7-14 0,-2-11 0,-8-8 0,-4-11 0,-8-3 1,-7-1-1,-5 5 0,-9 1 0,0 11 1,-3 5-1,2 10 0,-1 8 0,2 7 0,4 10 0,8 0 0,6 8 0,4-1-1,6 1 2,7 0-1,2-5 0,3-5-2,-2-5 0,3 9-21,-8-19-16,2 2-2,-12-12 1</inkml:trace>
  <inkml:trace contextRef="#ctx0" brushRef="#br0" timeOffset="9483.5425">11409 5698 51,'11'-1'39,"0"9"-1,-11-8-1,21 22-30,-10-9-3,5 7 0,1-5-2,1-1 0,1-7-1,0-6 0,-1-6-1,-2-4 1,-4-5-1,-1-3 1,-5-2-1,0 0 0,-4 2 0,-2 2 0,0 4 0,0 11 0,0-14 0,0 14 0,0 0 0,16 0 1,-3 5 0,1 0 0,5-2 0,3-2 1,3-4 0,4-7-1,-6-6 1,0-7-1,-8-6 0,-9-3-1,-7 2 1,-9-1-2,-11 7 1,-8 4-1,-3 8 0,1 2-1,3 11 0,3 1-2,12 6-3,-2-8-5,24 10-26,-9-10-1,20 12 0,-6-11 1</inkml:trace>
  <inkml:trace contextRef="#ctx0" brushRef="#br0" timeOffset="10107.5782">11908 5346 47,'11'-12'39,"-14"-1"-1,3 13 0,0 0-26,0 0-5,-16 22-2,14 1-2,-1 2-1,6 7 0,1-2-1,7-1 1,6-5-2,3-8 1,2-6 0,2-12-1,2-9 0,-6-9 0,-4-8 0,-8-6 0,-8-2 0,-8 3-1,-9 2 1,-1 3 0,-7 4 0,1 3-1,2 6 1,1 4 0,5 1 0,4 0-1,8 0 1,3-2-1,5 1 0,7-3 0,3 0 1,6 2 2,7 3-3,1 1 1,1 6 0,2 6 0,-1 6 0,-3 7 1,1 6 0,-9 3-2,-4 6 2,-1-1 0,-4-4 0,-6-2 0,1-9-1,-5-16 1,0 0-1,0 0 0,-9-26 0,9-2 0,-2-1 0,1-2 0,4-3 0,1 8 2,6 1-1,-2 10 1,2 9-2,2 9 0,0 7-1,1 9 1,-2 8 0,-2 3-3,-1 3 2,-1-7-3,0 3-2,-7-29-21,2 19-12,-2-19-2,5-21 0</inkml:trace>
  <inkml:trace contextRef="#ctx0" brushRef="#br0" timeOffset="10266.5872">12361 4759 53,'-3'24'35,"5"-1"-4,8 2-30,1 7-32,1-2-2,-1-8-2</inkml:trace>
  <inkml:trace contextRef="#ctx0" brushRef="#br0" timeOffset="10430.5965">12534 4692 87,'11'29'39,"1"11"-1,-8-4-10,7 14-28,6 10-31,-8-10-7,4-5-3,-9-18 1</inkml:trace>
  <inkml:trace contextRef="#ctx0" brushRef="#br0" timeOffset="10573.6048">12543 4948 69,'11'-9'39,"-1"-11"-3,9 5 1,3 4-39,-8-4-34,11 8 0,-11-2-3,1 12 1</inkml:trace>
  <inkml:trace contextRef="#ctx0" brushRef="#br0" timeOffset="11166.6387">8180 8340 30,'0'0'37,"0"0"2,12 25-2,-7-5-27,15 12-4,5-1-3,11 2 1,4-7-2,9-8 1,1-12-1,-2-13 0,-1-11-1,-7-10 0,-11-10 0,-9-4 0,-13 1 0,-8-1-1,-12 9 0,-6 4 0,-1 7-1,-4 6-1,8 9-1,-1 1-5,17 6-10,0 0-21,12 5-1,0-11 1</inkml:trace>
  <inkml:trace contextRef="#ctx0" brushRef="#br0" timeOffset="11508.6582">8762 8019 51,'10'13'39,"1"10"0,-4-1-12,8 10-21,-1-2-1,6 3 0,-3-5-2,0-3 1,-4-7-2,-13-18-1,13 5 0,-13-18 0,-5-10 0,0-11-1,1-4 1,1-5-1,4 1 0,5 4-1,6 5 1,4 11-1,4 12 0,-1 8 0,7 10-1,-4 3-2,5 10-4,-8-8-5,11 8-27,-9-10-1,6 3 2</inkml:trace>
  <inkml:trace contextRef="#ctx0" brushRef="#br0" timeOffset="12377.708">9338 8019 27,'24'-10'37,"-9"-12"2,2 6-12,-15-18-13,6 6-4,-13-12-3,-1 4-3,-11-2-1,-8 4 0,-6 5-2,-5 8 0,-2 8 0,1 15-1,1 10 0,4 11 0,7 7 0,11 8 1,9 2-1,7 0 0,13-1 0,9-4 1,9-9-1,5-7 0,4-12 0,2-10 0,-3-12 0,-1-10 0,-10-11 0,-8-10 0,-12-5 0,-7-4 0,-9 0 0,-6 5 0,-5 4 0,-4 9 0,5 7 1,3 13-1,13 17 0,-14-3 1,17 16 0,6 10-1,6 5 1,10 5 0,4 2-1,8-3 1,3-6 0,4-9-1,0-9 0,-4-14 1,-4-10-1,-10-9-1,-7-10 1,-10-3 0,-11-1 0,-7 0 0,-6 6-1,-7 4 1,1 9 0,-2 7 0,2 7 0,4 10 0,2 6 0,5 10 0,7 5 1,8 4-1,4 1 0,9 2 0,4-6 0,6-6 0,2-8-1,2-13 1,-3-10-1,-5-8 0,-4-9 0,-6-7-1,-5 1 0,-5-2 0,-2 5 1,-5 6 0,3 7 0,0 7 1,0 11 1,0 0 1,20 15-1,-6 4 0,0 4 0,4 4 1,-3-4-1,-1-1 0,-3-6 0,-11-16 1,0 0 0,0 0 0,-4-21 0,-2-3 0,1-5-1,1-4 0,6 2-1,4 0 0,6 2-1,2 2-1,4 3-2,1 0-1,9 11-12,-16-10-23,15 8-2,-8-7 1,8 4 1</inkml:trace>
  <inkml:trace contextRef="#ctx0" brushRef="#br0" timeOffset="12685.7256">10256 7031 47,'-13'14'41,"-12"-5"-2,9 8 0,-12-5-33,9 4-3,4-1-1,10-3-1,6-1 0,9-3-1,9-1 1,4-3-1,6 1 0,1 2 1,1 2 0,-3 2-1,-7 1 1,-11 7-1,-12 0 1,-8 2-1,-11-1 0,-4-3 0,-6-4-1,-4-5 0,3-7-1,2-8-3,11 2-15,-3-14-19,15 1-2,-3-8 1</inkml:trace>
  <inkml:trace contextRef="#ctx0" brushRef="#br0" timeOffset="13444.769">10429 7024 44,'-9'17'39,"2"-4"1,16 10-1,-2 0-35,11 1 0,7-1-3,-1 1 1,-1-3-1,0-5-1,-9-4 1,-14-12-1,0 0 0,0 0 0,0 0 1,-14-14-1,14 14 0,-19-17 0,19 17 1,-15-14-1,15 14 1,0 0-1,0 0 1,-3-10-1,3 10 1,0 0-1,0 0 0,0 0 1,0 0-1,0 0 0,13 2 0,-13-2 0,0 0 0,14 11 0,-14-11-1,10 5 1,-10-5-1,11-13 0,-8-5-1,-4-6 1,-1-8 1,-3-4-1,0-5 1,0 0 1,0 0 0,-2 2 1,2 6 0,1 4 1,3 10-1,1 19 0,0 0-1,0 13 0,1 17 0,0 8-1,5 9 0,2 5 0,2 2 0,5-2 1,7-9-1,7-7 0,4-13 0,4-13 0,2-10-1,-6-9-1,-3-7-2,-16-11-12,1 9-24,-27-9-1,-10 10-1,-23-3 1</inkml:trace>
  <inkml:trace contextRef="#ctx0" brushRef="#br0" timeOffset="14646.8378">10394 7088 40,'0'0'38,"10"5"2,12-20-2,16-2-30,1-4-5,6-1 0,3-1-3,-6 0-2,0 4-3,-8-1-4,1 15-5,-22-9-2,11 19 0,-24-5 5,17-4 5,-17 4 4,16-2 6,-4 4 3,-12-2 7,19-6 2,-17-8 0,12 8-3,-13-9-5,7 5-2,-11-8-2,1 2-2,-6 1 0,-4 2-1,-5 6 0,-1 6-1,-2 9 0,0 9 0,2 8 1,4 7-1,4 7 0,7 2 0,5-2 0,8-2 1,2-6-1,6-8 0,5-8 0,2-13 0,2-11 0,1-9 0,-4-10 0,-3-4 0,-2-6 0,-6 0 0,-3-2 0,-7 6 0,-3 6 0,-3 4 0,-4 10 0,7 14 0,0 0 0,0 0 0,-10 24 0,13 1 0,1 1 0,7 3 1,3-1-1,-2-5 0,7-7 0,1-5 0,-1-7 0,0-16 0,-4-5 0,0-11 0,-2-6 0,-2-6-1,-1 1 1,-2 2 0,0 7 0,-2 8 0,-1 10 0,-5 12 1,16 7-1,-10 12 1,0 4 0,0 4 0,0-1-1,-2-3 1,3-4 0,-7-19-1,14 5 1,-4-20-1,2-7 1,1-7-1,6-2 0,3-4-1,2 3 1,4 2-1,0 10 1,-1 4-1,2 9 0,3 5 0,-3 5 1,-2 7-1,3 1 0,-5 3 0,3-3 1,-4 0-1,-1-3 0,-2-5 1,-3-6 0,-4-8 0,-4-4 0,-6-8 0,-5-2 0,-4-3 0,-7 1 0,-1 1 1,-6 3-1,1 8 0,-1 4 1,-1 8-1,2 7 1,1 9-1,6 3 0,-1 7 0,6 2 1,1 5-1,5 2 0,5 0 0,4-5 0,5-8 1,5-9-1,0-9 0,3-11 0,1-14 0,-1-11 0,2-10 0,-6-6 0,-7-5 0,-5-8 0,-3 3 0,-4 2 0,-2 11 0,0 10 1,-1 11-1,4 27 0,0 0 0,-7 21 0,11 14 0,3 13 0,1 6 0,2 3-1,2-5 0,5-3-6,-10-14-14,20-4-16,-9-18-6,11-6 3</inkml:trace>
  <inkml:trace contextRef="#ctx0" brushRef="#br0" timeOffset="15623.8937">12103 5883 57,'22'15'42,"9"23"-3,-12 3 2,-2 19-38,0 1 0,5 2-1,-3-9 0,-4-7-1,-4-15 0,1-14-1,-12-18 0,17-14-1,-11-9 1,1-8 0,0-6-1,5 0 1,2 2 0,0 4-1,3 8 1,3 8 0,4 8 0,0 7 1,4 8-1,-4 4 0,3 1 0,0 1 0,-1-5 0,3-7 0,-3-7 0,-3-11 0,0-6 1,-3-12-1,-5-5 1,-6-3 0,-7 2-1,-6 0 1,-7 10 0,-1 3 0,-3 11-1,-4 13 0,4 7 0,1 7-1,1 7 1,9 7-1,5 2 1,3 4-1,3-1 1,7-3-1,1-3 1,5-7 0,3-8 0,4-6 0,0-8 0,-1-5 0,2-11 1,-5-6 0,-1-5 0,-3-5 0,-4-1-1,-3 1 1,-2 1-1,-3 4 1,-3 8-1,1 2 0,0 9 0,-5 13 0,0 0 0,13 4 0,-7 9 0,4 6 0,0-2 0,4 7 1,1-4-1,6-1-1,-2-3 1,3-6 0,1-6 0,-3-14 1,1-5-1,-1-10 0,-2-11 0,-6-3 0,0-6 1,-9-2-2,-2 4 1,-5 6 0,-6 9-1,1 8 1,-5 11 0,1 11 0,2 8 0,2 10 1,2 6-1,7 4 1,7 3-1,-2-3 1,13-4-1,3-6 0,9-5-2,0-12-5,16 5-17,-11-21-16,10 1 0,-7-13-2,10 3 2</inkml:trace>
  <inkml:trace contextRef="#ctx0" brushRef="#br0" timeOffset="15754.9012">13629 5477 67,'7'-17'42,"5"11"-2,-12-9 1,0 15-36,0 0-5,0 0-38,-19 8-1,-3 2-4,-1 9 1</inkml:trace>
  <inkml:trace contextRef="#ctx0" brushRef="#br0" timeOffset="16470.9421">9377 8752 38,'6'-33'40,"3"2"0,-10-8-2,3 3-35,-8-1 0,4 6-1,-6 3 0,-2 12-1,-9 13 0,-1 11-1,-4 12 2,0 10-2,-3 7 0,8 7 1,4 0-1,14-3 0,11-6 1,10-3-2,13-10 2,7 0-1,8-6 1,2-2-1,-3 2 1,-3 3 1,-9 5-1,-11 2 0,-10 8 0,-14-1 0,-10 3 0,-10-3-1,-7-3 0,0-5 0,-5-8 0,3-10-2,6-8 0,6-12-2,13-8-2,2-17-4,23 5-22,-5-19-8,13 2 0,-3-6 1</inkml:trace>
  <inkml:trace contextRef="#ctx0" brushRef="#br0" timeOffset="16649.9524">9654 8710 21,'8'17'37,"-8"1"1,5 11-3,-8-6-26,13 7-5,-6-7 0,4-3-4,0-7 1,-8-13-3,18 4-1,-18-23-8,7 0-25,-11-10-1,3-1 0</inkml:trace>
  <inkml:trace contextRef="#ctx0" brushRef="#br0" timeOffset="16902.9668">9530 8338 52,'-7'34'43,"7"-4"-2,12 19 1,0 9-39,4 12-3,9 8 2,-1 0-2,4 1 1,3-10-2,-4-9 1,-4-14-1,-3-14 0,-8-18-1,2-13-1,-11-17-7,12-4-31,-16-15 1,4 0-1,-6-8 0</inkml:trace>
  <inkml:trace contextRef="#ctx0" brushRef="#br0" timeOffset="17189.9833">9816 8674 43,'-1'12'40,"-8"4"1,11 8-3,1 4-33,8 6-1,8-4-2,8-1-1,4-7 0,8-9-1,2-12 1,-5-14 1,-2-11-2,-9-13 1,-11-8 0,-7-4 0,-14-1-1,-9 7 1,-13 8-1,-8 14 0,-1 10-1,0 11 0,5 11-1,5 2-1,12 8-4,6-6-2,21 6-5,-11-21-13,34 5-12,-8-11 0,13 1 1</inkml:trace>
  <inkml:trace contextRef="#ctx0" brushRef="#br0" timeOffset="17612.0074">10170 8496 42,'9'-22'37,"4"12"1,-17-5-16,13 21-10,-9-6-4,9 24-3,-3-3-1,8 4 0,0 5-2,5-1 1,0-6-1,4-2 0,3-13-1,3-12 1,-3-15-1,2-9 0,-7-9 1,-4-4-2,-3-3 1,-8 2-1,-6 3 1,-4 10-1,-5 12 0,9 17 0,-16-9 0,16 9 0,-6 17-1,8-4 1,3 3 0,3 0 0,6-3 0,1 0 0,2-5 0,2-7 0,3-6 1,3-9-1,-3-8 0,0-6 0,-6-5 1,-4-5-1,-6-3-1,-8 4 0,-8 2 0,-10 6-3,0 14-5,-14-8-20,12 19-12,-5-7-1,15 9 0</inkml:trace>
  <inkml:trace contextRef="#ctx0" brushRef="#br0" timeOffset="18146.0379">11110 7743 50,'-6'13'41,"8"0"-2,10 13 1,-3 1-37,6 0 0,2-1-1,1-4 0,3-10-1,3-6 0,-1-9-1,4-11 0,-5-6 1,0-4-1,-6-8 0,-2 1 0,-6 1 0,-4 0 0,-3 7 0,-4 3 0,1 7 0,2 13 0,0 0 0,0 0 1,2 15 0,8-1-1,3-5 1,5 1 0,3-7 1,5-6-1,4-8 1,0-4-1,-1-5 0,-1-2 0,-6-1 0,-6-3 0,-8 4-1,-8 1 0,-9 2-1,-8 2 0,-2 3-1,-8 0-1,5 6-3,-5-1-4,27 9-18,-26 4-12,26-4-2,-3 11 3</inkml:trace>
  <inkml:trace contextRef="#ctx0" brushRef="#br0" timeOffset="18952.084">11671 7437 19,'30'-26'37,"-11"-9"1,2 5 0,-13-11-22,4 12-6,-13-3-5,-2 8-1,-8 7 0,-3 5-2,-5 7 0,-3 9-1,2 5 0,0 8-1,1 8 2,4 7-1,5 4 1,5 2-1,5-1 1,6 0-1,2-8 1,6-5-2,2-7 0,3-14 0,-1-7 0,1-11 0,-1-8-1,-3-6 1,1-6-2,-7-2 1,0-2 0,-4 2 0,-2 1 0,0 6 0,-3 6 1,1 7 0,-2 7 0,1 10 0,0 0 0,3 12 0,2 6 0,-1 3 1,2 1-1,3 1 1,4 1-1,0-3 1,4-6-1,-1-5 0,3-6 1,-1-6-1,1-6 0,-2-5 0,-3-5 0,-3-6-1,-2-1 1,-2 1-1,0 0 1,-4 2 0,2 4 0,-4 4 0,4 3 0,-5 11 0,0 0 0,19-2 0,-19 2 0,19 18 0,-5-7 0,1 2 0,2-2 0,3-4 0,0-1-1,-1-7 1,-1-4-1,-4-4 0,0-7 1,-2-3-1,-2-4 1,-6 0 0,1-4-1,-2 3 1,1 5 0,-1 5 0,-3 14 0,11 0 0,-3 16 0,3 7 1,1 10-1,3 10 1,0 10 1,5 3-1,-1 1 1,6 0-2,6-5-1,-3-9-12,15 5-27,-17-14-1,5-9-1,-13-15 0</inkml:trace>
  <inkml:trace contextRef="#ctx0" brushRef="#br0" timeOffset="19247.1008">11632 7907 46,'-9'17'42,"-2"-13"-1,11-4 1,19-10-33,9-10-3,8-19-2,14-10-2,9-11 1,13-8-2,4-3-2,-1 0 1,-4 9-1,-11 9-1,-11 20 0,-14 12-3,-11 24-16,-24-3-20,0 18-1,-15-4 1</inkml:trace>
  <inkml:trace contextRef="#ctx0" brushRef="#br0" timeOffset="19448.1123">11866 7946 54,'0'0'41,"22"-5"0,2-24 0,11-8-37,12-4-2,3-2-2,-2 5-6,-13-2-34,1 10-1,-15 4-1,-10 10 0</inkml:trace>
  <inkml:trace contextRef="#ctx0" brushRef="#br0" timeOffset="20520.1737">13063 6729 32,'8'-12'38,"7"4"1,-10-9-1,9 3-31,-19-8-1,2 2-3,-12-3 0,-7 5-1,-10 4 0,-5 6 0,-1 7-1,2 10-1,-1 8 1,7 12 0,3 6 0,12 3-2,9 1 1,8-2 0,8-5-1,8-5 1,6-9-1,3-11 1,5-10-1,-3-12 1,-1-10 0,-5-9 0,-5-12 0,-4-5 1,-8-7-1,-5-4 0,-7-3 1,-1 2-1,-4 2 1,0 8 0,0 11 0,1 11 0,-2 15 0,12 16 0,-15 14 0,10 12 0,5 10-1,3 9 1,4 6-1,6 1 1,5-3-1,2-6 0,5-6 0,4-8-1,1-12 1,1-12-1,-3-13 1,-6-11 0,-1-6-1,-6-6 1,-5-4-1,-10-1 1,-2-1 0,-4 4 1,-5 5-1,2 6 1,-3 3 0,6 7 0,6 12 0,-12-2 0,8 13-1,5 8 1,5 5-1,-2 6 0,8-2 1,-1 1-1,9-9 0,2-7 0,6-9 1,0-10-1,-2-10 0,-1-12 1,-8-2-1,-5-7 0,-9 1-1,-11 2 1,-8 5-1,-13 7-2,-4 13-2,-11-4-16,9 23-19,-5-1-1,11 11 1</inkml:trace>
  <inkml:trace contextRef="#ctx0" brushRef="#br0" timeOffset="21049.204">13537 6179 55,'-15'-3'40,"11"14"-1,4-11 0,3 26-37,4-3 0,4 1-1,3 1 0,6-5 0,2-5-1,1-10 1,5-11-1,-3-9 1,0-7-1,-6-5 0,1-4 0,-3-1 0,-6 1 0,-4 5 0,-3 4 0,-3 6 0,-1 16 0,0-13 0,0 13-1,0 9 2,2 3-1,2 3 0,3-3 1,1 3 1,5-4-1,6-5 1,0-5 0,4-6-1,3-9 1,-1-4 0,-1-8-1,-4-1-1,-6-4 1,-8-2-1,-9 0 1,-9 2-1,-11 7 1,-5 4-1,-4 10-1,-3 3-1,2 7-1,1 1-4,15 18-18,-7-12-15,20 9-2,4-16 2</inkml:trace>
  <inkml:trace contextRef="#ctx0" brushRef="#br0" timeOffset="21406.2244">14049 5777 59,'7'16'41,"7"12"-2,-11-6 2,17 5-35,-16-3-2,6-1-1,-3-12-1,-7-11 0,15-2-1,-9-13 0,-2-11 0,2-6 0,1-7-1,3-2 1,5-4-1,-1 4 1,8 4-1,0 6 0,10 11 1,-2 9-1,2 11 0,-2 9 0,-1 11 0,-3 7 0,-7 2 0,-4 6 0,-2-3-3,-10-14-13,5 6-25,-8-24-1,0 0-1,0 0 0</inkml:trace>
  <inkml:trace contextRef="#ctx0" brushRef="#br0" timeOffset="26490.5151">15061 4929 54,'0'0'40,"4"18"-3,7 14 2,0 5-34,11 22-3,8 7 1,6 10-1,2-1 0,0-1-3,-1-10-1,-5-15-4,-2-2-15,-14-29-16,0-11-2,-9-23 1,1-3-1</inkml:trace>
  <inkml:trace contextRef="#ctx0" brushRef="#br0" timeOffset="27125.5515">15571 5360 50,'0'0'39,"23"6"-2,-11-20-1,5-1-33,7-13 0,2-10 1,-5-12-2,-3-11 1,-12-9-2,-6-6 1,-14-1-1,-8 1 1,-9 9-2,-3 12 2,-4 10-1,2 15 0,5 20 0,9 22-1,8 15 0,8 17 0,11 13 0,8 12 1,13 7-2,10 5-1,12-6 2,5-10-2,8-13 1,4-14 0,1-18 0,-2-20-1,-7-20 2,-16-14 2,-12-16-2,-11-12 2,-17-7-1,-9-6 1,-13 0-1,-8 3 0,-8 7 0,0 7-1,0 8 0,4 13 0,3 14 1,9 13-1,10 12 0,6 13 0,11 15 0,11 12 0,9 11 0,7 8 1,6 8-1,5 0-1,3-3 1,6-5-2,3-10 2,-3-14-1,-2-14 0,-2-13-1,-6-16 1,-6-11 1,-8-5-4,-13-18-11,1 11-23,-12-9 2,0 8-3,-10-1 2</inkml:trace>
  <inkml:trace contextRef="#ctx0" brushRef="#br0" timeOffset="27612.5794">16324 4679 54,'0'0'38,"0"0"0,-8 19-1,21 13-29,-2 4-3,9 7-2,5-2-1,2-1-1,2-5 0,3-12-1,-4-15 1,-2-11-1,-4-15 0,-8-12 0,-4-10 0,-3-6 0,-5-6 0,-6 3 0,-1 0 0,-1 6 1,-3 11-1,4 8 0,1 10 0,4 14 1,-3 12-1,8 8 0,5 8 0,2 7 1,7 0-1,5 5 0,5-5 0,6-7-1,6-4-3,-1-21-18,7-1-16,-4-16-1,0-3-1,-8-12 1</inkml:trace>
  <inkml:trace contextRef="#ctx0" brushRef="#br0" timeOffset="27944.5984">16970 4387 67,'-23'-4'43,"-8"-5"-5,3 11 0,-4 1-35,10 7-1,3 4-1,10 0-4,9 3 3,9 2-3,8-1 2,8 3 1,3-1 1,4 2 0,0 1-1,-3 3 1,-3-1 0,-6 6 0,-9 1-1,-8 2 1,-9 0-1,-7-5 0,-6-2 0,-1-9-1,0-6-2,-4-15-1,10-5-3,-6-22-12,17 3-18,-7-15-2,14-2 1,-9-9 1</inkml:trace>
  <inkml:trace contextRef="#ctx0" brushRef="#br0" timeOffset="28421.6257">16940 4284 21,'23'-19'36,"-5"8"2,11 21 4,-7 4-19,12 31-11,-6 2-4,8 17-3,-7 0-1,1 4-3,-4-8-1,-5-9-3,-5-14 1,-8-14 1,-8-23-2,0 0 1,-4-25 0,-6-5-1,0-7 2,-2-2-1,3-2 2,4 2 0,4 2 1,1 0-1,3 4 1,4 4 0,3 4 0,1 7 3,1 7-2,3 10 3,-1 5-3,3 12 0,-3 4 0,1 7-1,-2 1 1,1 1-3,-3 0 2,-4-7-3,-2-5 2,-5-5 1,0-12-1,0 0 0,-15-8 1,9-7-1,-2-7 0,2-9 0,2-3 1,1-4 0,6 0-1,1 0 1,4 2-2,0 3-1,10 10-5,-9 0-32,19 12 1,-8 2-2,7 13 1</inkml:trace>
  <inkml:trace contextRef="#ctx0" brushRef="#br0" timeOffset="29211.6709">17763 4358 71,'0'0'41,"1"-14"-1,-12-11 0,1 3-35,1-1-4,-5 0 1,-2 6-2,-2 6-1,-3 10 0,3 8 3,-4 12-2,7 9-1,1 6 0,3 6 0,9 3 1,4 0-1,7-1 1,3-8-3,6-12 3,0-7 1,2-11-1,0-11 0,-5-12 1,1-5-1,-6-7 1,-4 1 2,-2 0-2,-3 2 2,-2 9-3,-2 8 3,3 11-3,0 0 0,3 21-1,-1-1-2,5 5 3,1 3-3,4 1 2,-2-9-1,5-7 1,5-10 1,4-11 1,2-12-1,0-9 0,4-9 1,-2-7-1,-4-6 0,-5 0 0,-7 3 1,-8 5-2,-3 5 2,-5 8-1,-4 6 1,-1 10 0,9 14 0,-10 5 1,11 12 0,2 8-1,6 6 2,1 11-2,8 4-1,0 3 0,5-2 0,4-4 0,5-10-1,2-9 1,0-8-3,-1-15 3,0-9 0,-4-12 0,-6-5 0,-5-2 0,-6-3 0,-6 4 0,-8 3 0,-1 4 0,-2 5 1,5 14-1,-14-5 0,14 5 0,-7 22 2,12-1-2,3 1-1,7 2 1,7 1-1,10-4 1,5-7-1,3-2-1,-6-23-17,3 4-22,-19-16 2,-7 2-1,-25-9 0</inkml:trace>
  <inkml:trace contextRef="#ctx0" brushRef="#br0" timeOffset="29377.6803">17943 4149 73,'-18'8'41,"7"-7"0,25 5 0,0-7-34,26 0-4,2-4-2,1-8-9,1 6-32,-7-11 0,-3 7-2,-19-4 0</inkml:trace>
  <inkml:trace contextRef="#ctx0" brushRef="#br0" timeOffset="30068.7198">18857 4238 50,'14'-4'39,"-14"4"-2,20 13 3,-11 3-28,13 16-5,-3 0 0,9 7-3,-1-3 0,9-4-2,-2-8-1,-2-14-3,0-12 3,-6-12 0,-4-10-1,-4-8 2,-4-2-1,-8 0 0,-1 4-1,-1 2 1,-2 10-1,-2 18 0,0 0 0,17-3 2,-5 16-3,5 4 3,5 1-2,7-1 2,1-4-1,6-8 1,-1-8-1,1-7-3,-6-9 3,-6-9-2,-5-3 1,-12-2-1,-9 1 1,-10 3-2,-9 5 1,-6 4-2,1 11-2,-3-10-14,10 18-21,1-8 0,18 9-1,-14-21 2</inkml:trace>
  <inkml:trace contextRef="#ctx0" brushRef="#br0" timeOffset="30920.7686">19608 3755 75,'13'38'43,"4"22"-3,-5-2 1,7 9-34,0 1-3,5-2-1,3-13-1,2-15-1,-4-19-1,3-19 1,-5-16-1,-3-14 0,-5-7 0,-2-5-1,1 1 1,-5 5 0,-1 6 0,1 13-1,5 10 1,2 9-1,7 7 1,1 2 0,8 2-1,2 0 1,4 0 0,0-5-1,1-2 1,-2-6 0,-8-8 0,-2-5 0,-9-6 0,-6-5 0,-8-5 0,-6-3 0,-9-1 1,-3 2-1,-2 5 0,-1 9 0,-3 6 0,0 11 0,3 12 0,2 6 0,1 10 0,7 6 0,0 4 0,6 1 0,6-1 0,5-4 0,3-8-1,6-7 2,5-9-2,-1-13 1,2-7 0,0-10 0,-2-5-1,-1-5 1,-4-3-1,-5-2 0,-4 4 1,-2 3-1,-4 6 0,-2 5 1,-1 17-1,0-12 1,0 12 0,7 24-1,1-5 1,1 8 0,5-1 0,0 2 0,6-3 0,-1-6 0,3-12 0,0-9 0,0-9 0,1-16 0,-4-6 0,1-9 0,-8-3 1,-1-5-1,-8 0 0,-3 1 3,-3 5-3,-3 6 2,-1 8 0,-2 7 1,3 10-2,6 13 3,-5 10-3,10 12-2,3 7 2,4 13-1,5 3 0,2-2-3,0 6 0,0-19-16,5 3-23,-13-15 1,0-7-2,-11-11 1</inkml:trace>
  <inkml:trace contextRef="#ctx0" brushRef="#br0" timeOffset="31109.7794">20556 3622 91,'31'2'44,"1"-17"-2,15 3-2,9 5-79,-5-13-2,11 3 1,-7-11-1</inkml:trace>
  <inkml:trace contextRef="#ctx0" brushRef="#br0" timeOffset="32105.8364">21522 2908 81,'11'13'41,"-4"13"-1,11 26 1,-6 8-36,6 20-1,-1-1-1,4-2-2,-3-9-1,0-13-1,-8-15-1,-7-18-1,-3-22-1,-20 4 0,0-17 1,-8-7-1,1 0 2,-6-2 2,5-1 1,6 2 0,5-1 2,11-1-1,6-5 0,9-1-1,8-5 0,6-5 0,6-4-1,0-7 0,1-2 0,-2 2 1,-5 7-1,-6 5 2,-5 9-2,-6 16 1,-6 13-1,0 0 0,-3 34 1,2 2-2,3 6 2,7 8-2,0 1 2,6-6-2,3-7 2,7-7 0,0-16 0,2-11-1,2-15 0,-4-13 0,2-6 1,-6-7-1,0 1 0,-5 0-1,-2 10 1,-4 7 0,-1 8 0,-9 11 0,19 7 0,-9 5 0,2 6 0,1 1 0,2 2 0,7-4 0,2-3 0,1-11 0,3-8-1,0-11 1,-2-11 0,-2-6 0,-3-10 1,-6-2 0,-6 0 0,-4 7 1,-7 6-2,-1 10 2,-4 8-1,7 14 1,-19 16-2,12 4-1,1 9 2,4 3-2,3 1 1,6 1-1,9-4 1,7-8-2,7-6 1,6-6 0,1-3-2,-6-11-14,5 7-24,-15-5 1,-6 5-2,-15-3 0</inkml:trace>
  <inkml:trace contextRef="#ctx0" brushRef="#br0" timeOffset="32666.8685">19950 5204 57,'-8'22'39,"24"6"0,0 3 1,11 15-34,1 2-1,4 9 0,-3-7-2,0-6 0,-8-9-2,-10-13 1,-11-22-2,0 0 1,-21-30 0,-5-5-1,-7-11 1,-3-6-1,-3-9 1,8-2-1,10-1 0,12 3 1,13 8-1,17 8 1,13 14-1,12 18 2,6 17-2,-3 14 0,-6 17 0,-11 10-1,-12 3 2,-13 1-2,-14-5 1,-13-10-2,-6-11 2,-6-11-2,4-13 0,-2-19-4,13 3-5,-3-17-29,20-1 0,-1-9-2,20 0 3</inkml:trace>
  <inkml:trace contextRef="#ctx0" brushRef="#br0" timeOffset="33118.8943">20378 4843 62,'22'18'41,"-10"0"-1,3 14 2,-12-6-33,2 13-3,-4-3-2,2-5-3,-3-6 1,-2-8-2,2-17 1,-12 2-1,6-20 0,0-12-1,5-10 1,6-7 1,0-6-1,6 2 1,6 2-1,4 6 0,1 8 0,0 8 0,-2 9 0,-2 12 0,1 10-1,-6 7 1,-3 10 0,-1 3 0,-3 3-1,6 2 1,-1 1 0,2-6 0,3-7-1,6-7 1,3-11 0,1-9 0,1-10 0,-5-7 0,-9-5 1,-5-2-1,-10 2 0,-11 3 0,-11 7 0,-5 6-1,-4 8-1,-1 2-2,9 13-8,-5-7-29,30 0 1,-14 8-1,14-8 1</inkml:trace>
  <inkml:trace contextRef="#ctx0" brushRef="#br0" timeOffset="33523.9175">20883 4282 85,'-3'19'41,"6"11"-2,-5 6 1,7 14-38,4 7 0,5 7-3,3-7 2,-2-4-4,0-12 3,-2-11 1,-2-22-1,-11-8 0,16-21 0,-6-8 0,4-8 0,6-1 0,3 1 0,5 6-1,5 13 1,2 6 0,2 12-1,-4 9 1,-9 12 0,-3 7 0,-12 4 0,-10 4 0,-10-2 0,-9-1 0,-7-6 0,-5-5 0,-1-10-1,0-8 0,7-2-2,3-14-3,23 12-8,-13-26-27,25 9 1,-2-11-1,14 0 1</inkml:trace>
  <inkml:trace contextRef="#ctx0" brushRef="#br0" timeOffset="34716.9857">21383 4098 75,'0'0'41,"0"0"0,-8 15 0,11 18-33,-4 9-6,8 8-1,4 5-1,4 2-1,6-2 1,11-7-2,1-7 2,5-12-3,-2-19 2,3-12 2,-7-16-1,0-12 0,-7-12 0,-8-4 2,-10 0-2,-6-1 1,-7 10 0,-5 5 0,-2 13-1,-3 11 2,0 10-2,-1 11 1,5 5-1,2 8-2,6 6 2,5 1-2,5 3 1,7-4 0,7-2 0,7-11-3,7-8 2,0-12 0,5-9-1,-8-16-2,2-5 1,-9-13 2,-2-3-2,-11-5 3,-5 4-1,-2 3 4,-4 3 0,0 13 3,-4 6-1,4 23 0,0 0 0,4 21 0,-4 7 0,2 12 1,0 0-3,3 3-2,-5-5 1,4-7-1,-1-15 1,-3-16 0,0 0 0,11-23-3,-6-9 3,-3-5 1,4-9-2,1 3 2,-2 0-2,3 8 0,2 10 0,2 8 0,1 17 0,0 12 1,-1 14-1,-2 9 2,1 9-2,-3 4 3,-3 0-3,-2-6-1,-1-7 1,0-11-1,-2-24 2,0 0-3,10-10 3,-2-21-3,-1-6 3,2-5 0,3-2 0,-1 5 0,0 6-1,-1 10 0,1 10 1,1 11-1,4 10 0,-4 8 1,3 7-1,2 5 0,0 2 0,3-2 0,-2-3-2,2-8 0,4-4-2,-2-11 0,8-2-5,-8-19-5,14 13-13,-22-22-13,10 4-1,-15-16 22,7 8 11,-12-8 3,-4-1 7,3 6 7,-15-17 15,19 14 13,-15-4 2,9 18-20,-15-7-9,6 16-3,-8 2-2,-1 12-2,-4 6-1,-1 6-1,3 4 0,5 2 0,3 4-1,10 0 0,11 0 0,11 2 0,7-2 1,5 3 0,5 0 0,-1 3 1,-2-3-1,-7 3 1,-11 0-1,-12-2 0,-13 2 0,-11-5-1,-6-4 0,-5-3-1,-3-3 0,1-8-1,3-1-2,2-17-9,27 14-28,-12-33-1,17 8-2,2-12 1</inkml:trace>
  <inkml:trace contextRef="#ctx0" brushRef="#br0" timeOffset="36816.1058">23089 3446 50,'0'0'40,"-13"1"-2,12 13 2,-7-2-18,8 21-14,-1 0-4,7 10-2,2 0 0,5 1-2,2-3 1,3-7-3,2-7 2,-2-12-2,-1-9 3,0-11-1,-3-8 0,-5-6 0,-2-6 1,-3-1-2,-2-1 2,-2 7 1,1 0-2,-6 6 2,5 14-2,0 0 0,0 0 0,0 0-1,14 22 1,1-3-2,5 2 2,9 1-3,2-4 3,6-7 0,4-6 1,-6-13-1,-4-10-1,-8-10 4,-10-9-3,-13-7 0,-12-1 0,-10 1 1,-9 0-2,1 9 2,-7 6-2,7 4-1,2 10 1,7 4-1,9 6 2,12 5-1,0 0 0,14 12 0,14-4 1,1 2 0,9-2 1,10-1 0,2-7 1,3-2-1,-2-11 1,-4-6 0,-7-14-1,-6-2 0,-5-5 0,-11 1-1,-7-1 1,-5 2-1,-6 4 0,-4 8 0,-1 10 1,-4 4-1,-4 10 0,0 9 0,-1 8 0,0 6 1,2 6-1,1 10 0,2 1-1,4 4 2,4-3-1,6-3 0,4-4 0,6-8 0,4-9 0,4-10 0,1-11 1,2-8-2,1-10 1,1-7 0,-3-5 0,-5-4 0,1 3 0,-6 0 0,-2 8 0,-5 5 0,-1 7 0,-3 5 0,-4 12 0,0 0 0,10 7 0,-4 6 0,1 4 0,8 8 0,0-2 0,6 5 1,3-6-1,4-5 0,-3-8 1,9-11-1,-6-13 1,-4-10-1,-3-10 1,-3-7 0,-7-2-1,0-6 1,-9 5-1,-2 9 2,-2 4-1,-1 11 1,-4 10-1,-3 9-1,-3 6 1,0 9 0,3 9-1,0-1-1,5 4 2,0-1-2,6 0 1,8-3 0,6-6 0,9-7-1,3-3-2,-3-16-12,15 4-27,-12-8 1,7 4-3,-7-8 2</inkml:trace>
  <inkml:trace contextRef="#ctx0" brushRef="#br0" timeOffset="36982.1153">24609 2942 106,'0'0'44,"0"0"1,0 0-5,0 0-40,0 0-15,10-6-27,-10 6-3,0 0 1,0 0-2</inkml:trace>
</inkml:ink>
</file>

<file path=ppt/ink/ink5.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0:46:51.213"/>
    </inkml:context>
    <inkml:brush xml:id="br0">
      <inkml:brushProperty name="width" value="0.05292" units="cm"/>
      <inkml:brushProperty name="height" value="0.05292" units="cm"/>
      <inkml:brushProperty name="color" value="#FF0000"/>
    </inkml:brush>
  </inkml:definitions>
  <inkml:trace contextRef="#ctx0" brushRef="#br0">2316 2533 16,'0'0'22,"-15"-3"-1,2-7-2,13 10 3,-24-19-2,24 19-1,-15-16-4,15 16-2,0 13-1,15 16-3,0 3-1,17 19-1,-1 4-3,11 15 1,3 1-3,2-2-1,1-8 0,-4-6-1,-6-12 0,-4-8-1,-9-10 0,-6-18-3,-7-4-1,-12-17-16,0 14-19,-16-26 1,-2 11-1,-14-13 1</inkml:trace>
  <inkml:trace contextRef="#ctx0" brushRef="#br0" timeOffset="272.0156">2330 2883 42,'0'0'37,"19"4"1,-1 7 0,7 15-11,-7-7-18,15 10-3,-4-3 0,4 4-4,-3-6 1,2-1-3,-6-12 2,1-10-1,-5-7 0,-2-9-1,-6-12 1,-4-5 1,-3-3-2,-4-2 2,-5 1-3,-3 0 0,1 9-6,-10-3-27,9 16-4,-5-5-4,6 7 3</inkml:trace>
  <inkml:trace contextRef="#ctx0" brushRef="#br0" timeOffset="2539.1453">2125 1932 70,'-22'-19'38,"4"8"-1,18 11 1,0 0-26,9 30-6,11-3-1,11 14-1,-1 6 0,8 9-3,2 3 1,-1-1-2,-3-9-1,-6-7-2,-5-10-3,-22-21-34,-3-11 1,-8-23 1,-13-3-2</inkml:trace>
  <inkml:trace contextRef="#ctx0" brushRef="#br0" timeOffset="2720.1556">1839 2018 73,'7'-13'39,"15"-1"-2,-2-4 0,12 3-29,1-9-4,8 1-5,9 3-14,0-3-22,3 5 2,-2 2-4,0 4 3</inkml:trace>
  <inkml:trace contextRef="#ctx0" brushRef="#br0" timeOffset="3003.1718">2525 2021 82,'-1'41'40,"1"4"-4,0-7 3,10 6-33,2-10-3,13-5-1,0-16-1,11-11 1,-2-10-1,5-9-1,-8-14 1,-5-4 0,-9-4-1,-14 1 1,-9 4-1,-12 5 0,-10 10-1,-2 3 0,-3 11-2,3 4-2,7 9-8,-1-1-25,15 4-1,9-11 1,2 19 0</inkml:trace>
  <inkml:trace contextRef="#ctx0" brushRef="#br0" timeOffset="3316.1897">2842 1953 70,'0'0'37,"-12"-1"1,12 1 0,-13 15-27,13 3-5,-1-2-2,8 10-1,3-3-1,5 2-2,6-5 1,5-2-1,0-13 1,8-4 0,-2-7 1,-2-13-1,-8-6 0,-4-3 1,-15-2-1,-6-1 1,-15 8-2,-7 1 0,-6 5 0,-8 2-1,7 8-3,-3 0-27,15 7-10,-2 1 3,22-1-3</inkml:trace>
  <inkml:trace contextRef="#ctx0" brushRef="#br0" timeOffset="4138.2366">3636 1108 90,'14'47'37,"-1"6"2,-3 12-2,40 7-31,-21 7-3,7 1-1,-6-6-2,-1-11 2,-8-15-2,-4-14-1,-5-15-1,-12-19-2,0 0 1,-18-18-1,1-4-1,-11-6 1,4 0 1,-5-1 0,7 3 3,0 7-1,10 5 3,11 1 0,1 13 0,29-12 1,-2 7 1,10 1-1,2-1 0,4-2 0,-4-2-1,-3-2 0,-7-3 0,-7-2-1,-7-6-1,-9-1 1,-6-2 0,0 25-1,-13-47 1,5 27-3,-1 7 2,-2 12 0,3 12-1,1 9 1,5 11-1,3 6 1,7 3-2,2 3 4,6-1-3,4-9 0,10-7-1,-3-11-3,14-11-32,-6-8 0,3-7 0,-8-9-1</inkml:trace>
  <inkml:trace contextRef="#ctx0" brushRef="#br0" timeOffset="4768.2728">4456 1318 66,'0'0'38,"14"0"-1,-14 0 2,0 0-21,0 0-11,0 0-2,0 0-1,-51-38-2,51 38 0,0 0-2,-68-22 1,40 28-2,5 11 1,4 12 0,4 8-2,6 8 2,9 1-2,8 5 2,8-6-1,10-6 1,7-10-1,7-14 0,4-11-1,0-15 0,0-13-1,-7-14 0,-5-11 0,-12-12-3,-10-4 4,-14-5-1,-8 0 3,-6 6 0,2 4 4,16 60-1,-30-76 2,30 76-1,0 0 1,0 0 1,-38 53-3,38 5 1,1 9-2,29 3 1,-9 2-2,5-7 3,-1-8-4,3-13 2,-4-17-1,-2-16 0,-4-17 0,-6-14-1,-1-12 1,-11 32-1,10-83 2,-10 83-4,11-85 4,-11 85-4,15-57 2,-5 43-2,5 18 2,4 14-1,-4 8 0,3 11 2,-1 1-3,1 2 3,2-4-4,-3-4 1,5-8-25,-8-15-13,7-6 0,-8-12-1,5-5 1</inkml:trace>
  <inkml:trace contextRef="#ctx0" brushRef="#br0" timeOffset="5360.3066">5017 1198 89,'-8'25'42,"4"3"0,8 13 0,-2 9-27,8-1-12,4-5-2,6-5 1,1-10-2,1-14 0,-1-13 0,0-15-1,-6-13 1,-15 26 0,18-76 1,-18 76-1,5-90 1,-5 90-1,0-68 1,0 68-1,0 0 0,10-19 0,1 40-2,-1 12 2,3 3-1,5 7 1,4-4-1,4-6 1,4-8 0,7-12 0,1-15-1,2-12 0,1-10 0,-41 24-2,65-70 2,-65 70-1,35-79 1,-35 79-1,2-69 2,-2 69-1,0 0 3,-35-54 0,35 54-2,0 0 2,-28 24-1,24 5 2,4 3-3,28 3 2,-10 1-3,7-5 2,5-8-2,3-12 0,3-13 0,-36 2-1,65-43 0,-65 43-2,45-78 1,-39 31-3,-13-1 3,7 48 0,-29-88 1,29 88-1,-56-67 2,56 67 1,-58-48-3,58 48-31,-42-25-2,42 25 0,0 0 0</inkml:trace>
  <inkml:trace contextRef="#ctx0" brushRef="#br0" timeOffset="5606.3207">5838 1051 71,'58'-2'38,"-58"2"0,0 0 0,0 0-30,0 0-1,0 0-1,-52 10-1,52-10-1,-23 50-1,17-14-2,7 2 0,7 1 0,7-3-2,27-6 0,-13-10-1,3-12-4,-32-8-19,80-1-13,-80 1 0,72-25-2,-72 25 2</inkml:trace>
  <inkml:trace contextRef="#ctx0" brushRef="#br0" timeOffset="6675.3818">6217 1157 88,'0'0'40,"0"0"-2,-11-58 1,11 58-31,0 0-5,-42-58-1,42 58 0,0 0-2,-56-7 0,56 7 0,0 0 2,-51 80-2,42-39 1,6 2-1,5 3 1,28-8-1,-13-3 1,4-7-1,0-9 0,1-11 0,0-9 2,-22 1-3,0 0 1,47-60 1,-47 60-2,18-66 2,-18 66-2,1-60 2,-1 60-2,0 0 1,-1-49-1,1 49 1,0 0 0,0 0-1,0 0 1,17 66 0,-12-43 0,-1-3-1,3 0 1,16-7-1,-23-13 0,0 0 0,0 0 0,0 0-1,0 0 0,25-49 2,-25 49-1,0 0 1,9-63-1,-9 63 1,0 0 1,12-58 1,-12 58-1,0 0 1,3-56-1,-3 56 1,0 0 0,-20-60-1,20 60 0,0 0 0,-49-28 1,49 28 0,0 0-1,-73 39 0,73-39-1,-53 64 1,26-24 0,3 8-1,6 4 1,6 0-2,33-6 2,-13-2-2,6-6 3,7-9-3,7-9 1,3-16 0,-1-12-1,3-10 1,-33 18 0,48-63 1,-48 63-3,26-81 2,-26 81-1,-2-80 1,2 80 0,-19-63 0,19 63 0,0 0 0,0 0-1,0 0 2,-44-17-2,44 17 1,-5 48 0,4-17-1,3 3 1,4-1 0,26-4 1,-17-4-2,5-7 2,1-8-2,-21-10 1,52-8 1,-52 8-1,54-47 1,-54 47-2,46-78 1,-33 30-1,8-2 0,-7-3-1,-6 1 2,-7 1-1,-5 2 1,4 49 0,-18-88 1,18 88 0,-33-63 1,33 63 0,0 0-1,0 0 0,-51-8 0,51 8 0,-2 70-1,8-17 1,0 10 1,6 8-2,5 0 1,6-5 0,5-6-1,5-7 1,26-16-3,-17-12-3,10-14-36,-17-7 2,-3-5-2,-15-6-1</inkml:trace>
  <inkml:trace contextRef="#ctx0" brushRef="#br0" timeOffset="7576.4333">7364 739 101,'0'0'39,"0"0"1,0 0-1,24 77-35,-16-11 0,6 11-2,-1 8 0,3-5-1,-1-12-2,-3-15-1,19-18-3,-31-35-1,0 0-3,0 0-2,0 0 2,0 0 1,-44-78 3,44 78 2,-42-70 3,42 70 1,-18-62 5,18 62 1,14-55 1,-14 55-2,0 0-1,69-65-1,-69 65-1,54-18 1,-54 18-2,47 11-1,-47-11 1,0 0 0,48 81 0,-48-81-1,28 81 1,-28-81 0,38 71 0,-38-71 1,61 32-1,-61-32-1,72-20-1,-72 20 2,59-60-3,-59 60 0,20-81 0,-20 81 0,-33-63-1,33 63-1,-70-33 1,70 33-3,-73 7-1,73-7-27,0 0-7,-52 41 0,52-41 0</inkml:trace>
  <inkml:trace contextRef="#ctx0" brushRef="#br0" timeOffset="7910.4525">8069 929 83,'0'0'38,"0"0"1,0 0 0,-50 52-30,50-52-3,-12 74-2,12-74 0,18 76-3,-18-76 1,57 52 0,-57-52-1,94 0 0,-47-21 0,-47 21-1,87-77 1,-87 77 2,35-98-9,-35 98 0,-41-79 0,41 79 0,-83-52-2,37 41-1,46 11-11,-75-2-24,75 2 8,0 0 1,0 0 1</inkml:trace>
  <inkml:trace contextRef="#ctx0" brushRef="#br0" timeOffset="8252.472">8747 1090 85,'46'27'40,"-46"-27"0,53 5 1,-53-5-23,53-28-13,-53 28-2,52-60-2,-52 60 0,30-77-2,-30 77 1,-8-67 0,8 67 0,0 0-1,-66-41 1,66 41 0,-51 24 0,51-24-1,-33 60 1,33-60 0,-1 81-1,1-81-1,29 91-2,-29-91-3,64 65-31,-64-65-1,69 42-1,-69-42 0</inkml:trace>
  <inkml:trace contextRef="#ctx0" brushRef="#br0" timeOffset="8846.506">9368 1034 96,'0'0'37,"3"-48"3,-3 48-3,0 0-34,-6-70-3,6 70 0,0 0 0,-15-53-1,15 53 1,0 0 0,0 0 0,-61 18 1,61-18-1,-43 50 1,43-50 0,-36 71-1,36-71 0,-9 80 1,9-80-2,21 68 2,-21-68 0,50 39 0,-50-39-1,61 0 0,-61 0 1,57-43 0,-57 43 0,38-66-1,-38 66 0,14-66 0,-14 66 0,0 0 0,1-59 0,-1 59 0,0 0 1,0 0-1,0 0 1,22 66-1,-22-66 2,27 59-2,-27-59 1,38 50 0,-38-50-1,0 0 0,65 28 0,-65-28 0,0 0 0,58-37 0,-58 37-2,0 0 2,34-50 0,-34 50 0,0 0-1,0 0 1,0 0 0,48 9 0,-48-9 0,28 51 0,-28-51-3,39 56-3,-39-56-11,0 0-21,64 30-3,-64-30 1,48-23 0</inkml:trace>
  <inkml:trace contextRef="#ctx0" brushRef="#br0" timeOffset="9556.5466">9877 740 102,'0'0'41,"0"0"1,-5 66-2,7-13-34,7 8-3,-1 6 0,6-2-1,4-8 0,-18-57-2,39 79 0,-39-79 0,54 16-1,-54-16 0,55-44 0,-55 44 0,43-78 1,-43 78-1,32-75 1,-32 75 0,16-52-1,-16 52 2,0 0-1,0 0 0,0 0-1,0 0 2,21 70-1,-21-70 1,22 81 0,-7-40-1,5-3 1,2-3-1,-22-35 0,65 32 0,-65-32 0,46-9-1,-46 9 1,0 0-2,40-75 2,-40 75-1,5-81 0,-5 81 0,5-75 1,-5 75-1,1-49 1,-1 49 0,0 0 1,0 0-1,0 0 0,0 0 2,24 68 0,-15-19 0,-6 10 0,4 12 0,15 1-1,-12 12 1,0 0 0,-1 2-2,-4-11 0,0-8 0,-5-19-1,-7-14 1,-5-20-1,-10-19 0,-4-12 1,-6-13-1,-3-6 1,-1-7 0,7-1 0,9-2 0,10-2 0,11-3 1,13 4-1,12-4-1,-26 51-2,58-85-7,-58 85-20,59-68-14,-59 68 3,0 0-2,27-48 1</inkml:trace>
  <inkml:trace contextRef="#ctx0" brushRef="#br0" timeOffset="9759.5582">10790 1155 112,'0'0'41,"49"42"-37,-49-42-3,0 0-42,0 0-3</inkml:trace>
  <inkml:trace contextRef="#ctx0" brushRef="#br0" timeOffset="11836.677">5313 2223 58,'4'-25'36,"0"2"0,-8-8-3,4 10-18,-20-6-6,4 10-2,-13 1-3,-4 16 0,-6 10-3,1 10-1,2 4 1,3 8-2,10 2 1,11 3-1,13-6 1,15-7 0,14-3 0,15-5 2,7-2-1,6 1 1,1 3-1,-2 9 1,-12 4 0,-9 8 0,-14 4 0,-15 0 0,-16-2-1,-11-3 0,-8-7 0,-3-10 0,-4-8-1,1-6-1,0-6-1,2-9-3,6 3-6,-2-18-29,17-5 3,-3-19-2,14-1 0</inkml:trace>
  <inkml:trace contextRef="#ctx0" brushRef="#br0" timeOffset="11981.6852">5374 2056 81,'31'5'38,"5"26"0,-6 17 0,1 28-31,-2 6-1,6 7-4,2-5-2,-6-13-5,6-6-30,-16-20-4,-2-15 3,-19-30-4</inkml:trace>
  <inkml:trace contextRef="#ctx0" brushRef="#br0" timeOffset="12699.7264">5494 2373 59,'8'-31'35,"11"10"-1,3 2 0,9 8-20,-2 2-9,6 7-4,-2-1 0,0 3 0,-2 5-2,-3-1 1,-2-1-2,-1-1 1,-1-1 1,-1-2 0,-1-1 1,1 0 1,-5-3 2,1 2-1,-19 3 1,14-13 0,-14 13-1,-15-15 1,-3 9-2,-5 5 0,-2 2-1,0 8 0,-1 6 0,1 13 0,5 8 0,6 8 0,6 3 0,7 4 0,2-5 0,7-4 0,5-7-1,5-15 1,5-16-1,5-12 1,-2-17-1,1-9 0,-4-6 0,-4-4 0,-5 2 1,-4 1-1,-6 10 0,-6 6-1,-3 13 1,5 12 0,0 0 0,-9 29 0,11-4 0,9 9 0,5 0 0,7-1 0,7-8 0,7-9 0,3-14 1,1-12-1,0-13 0,-5-10 0,-6-8 0,-6-5 0,-10-2 1,-9-7-1,-10 7 1,-5 3 0,-6 4-1,-3 6 2,1 7-2,-1 10 2,2 10-2,5 20 2,5 13-2,8 13 0,4 8 0,5 14 0,5 6 0,3 2-1,5-5-1,-1-13-3,3-4-4,-14-21-30,7-9-1,-12-27 0,-1-4 0</inkml:trace>
  <inkml:trace contextRef="#ctx0" brushRef="#br0" timeOffset="12856.7354">6116 2227 78,'1'-14'37,"4"-2"-1,15 3 1,2-7-30,9 9-2,0 4-5,3-7-6,6 14-29,-11-1 0,1 4-2,-8 0-1</inkml:trace>
  <inkml:trace contextRef="#ctx0" brushRef="#br0" timeOffset="13226.7565">6671 2325 91,'3'11'39,"-3"-11"1,18-3-1,-8-8-34,5-1-1,-1-8-1,0-5-1,-8-11-1,-3-1 1,-8 3-2,-12 2 1,-5 8-1,-5 13 1,-7 7-1,3 11 0,1 13 0,5 11-1,8 5 1,8 7-1,12 2 1,7 2-1,10-6 1,9-2-1,7-8-1,-1-11-2,12 5-15,-10-27-21,6-1 2,-9-18-3,3 0 2</inkml:trace>
  <inkml:trace contextRef="#ctx0" brushRef="#br0" timeOffset="14149.8094">7364 2104 94,'12'7'40,"-3"6"0,-11-3-1,10 18-31,-4 2-4,5 0-2,0 2 0,5-6-1,4-8 0,6-7 0,4-8-1,3-10 0,-4-7 0,1-9 0,-10-1 0,0-5 0,-12-4 0,-6 2 0,-10 3 0,0 1 1,-4 7-1,0 2 1,5 8-1,9 10 1,-10 10-1,20 10-1,8 9 2,6 13-1,9 17 1,3 17 0,2 9 1,-1 3 0,-3 1-1,-7 6 2,-6-9-3,-9-11 1,-7-18-2,-10-20 1,-7-22-1,-6-15 0,-5-13 1,-3-17-2,-1-13 2,1-9 0,1-13 0,8-13-1,4 2 2,9-2-3,4 2 2,6 3-1,2 5 2,0 8-1,0 16 0,-4 18 1,1 7-1,-5 19 1,0 0-1,-1 11 0,2 13-1,5 8 1,4 3-1,8 0 1,6 0 0,6-7-1,8-9 1,5-9 0,1-12 0,-2-10 0,-5-10 0,-9-7 0,-10-1 0,-10-3 0,-16-1 1,-10 3 0,-11 6-1,-5 3 1,-2 6-1,0 11 0,1 7 0,3 9-1,11 8-2,4 3-3,12 9-2,1-12-17,19 8-15,0-17 0,20-1-1,1-11 2</inkml:trace>
  <inkml:trace contextRef="#ctx0" brushRef="#br0" timeOffset="14871.8507">8097 2062 93,'0'0'38,"0"0"1,-15 28-1,22 1-31,-1 4-3,8 7-1,3-4 0,6 0-1,3-13-1,5-5 1,1-11-2,1-10 1,-4-14 0,-5-9-1,-4-9 0,-3-5 0,-8 1 0,-4 0 1,-6 5-1,-3 4 0,3 9 0,-5 10 1,6 11-2,-3 10 1,6 9 1,4 6-2,3 5 1,5 3 0,3 0 1,5-2-1,3-7 1,5-8-1,2-10 1,0-7-1,-2-11 0,-2-10 0,-4-4 0,-6-6 0,-6-1 0,-2 1 0,-7 1 0,1 3 0,-5 5 0,0 8 0,0 15 0,0 0 0,0 0-1,14 12 1,-5 11 0,-3 4 0,8 5-1,0 1 1,4-1 1,2-4-1,4-6 0,5-8 0,4-12 0,-3-7 1,0-13-1,-4-7 0,-2-9 0,-2-3 1,-4-2-1,-3-1 0,0 2-1,1 3 1,-2 11 0,5 4 0,-1 9-1,0 8 1,-1 8 0,1 5 0,-7 7 0,2 3 0,-4 2 1,-1 1-1,-1-1 0,-2 0 1,-3-5-2,0-3 0,-2-3-3,0-11-11,-9 4-25,-6-10-1,15 6 0,-18-18-1</inkml:trace>
  <inkml:trace contextRef="#ctx0" brushRef="#br0" timeOffset="15728.8997">9156 2028 88,'-12'4'35,"-11"0"0,4 11-1,-3 3-31,4 3-2,1 2-1,3 0-3,8 3-1,2-10-8,15 4-23,6-12 0,7 1 0,1-6 0</inkml:trace>
  <inkml:trace contextRef="#ctx0" brushRef="#br0" timeOffset="16338.9346">9943 2297 68,'0'0'38,"13"8"0,-13-8 0,5-16-23,-10-8-5,11-9-3,-3-8-2,3-4-3,-1-3 1,1 1-2,2 4 0,2 8 0,3 12 0,7 16-1,0 13 1,6 18-1,2 7 1,-2 13-1,1 6 1,-4 1-1,-5-1 1,-10-3-1,-11-10 0,-11-13-1,-10-7 0,-8-13 1,-5-8-1,-3-7 0,1 0 0,4-4 1,6 1-1,11 2 0,18 12 0,1-15-1,21 11-1,4-2-1,16 4-3,-4-13-9,17 9-23,-12-9 0,3 2 0,-12-11 2</inkml:trace>
  <inkml:trace contextRef="#ctx0" brushRef="#br0" timeOffset="17437.9974">10320 1972 81,'0'0'39,"5"23"0,5 7 0,-5 5-29,9 15-3,-8 7-2,7 11 0,-5-5-3,5-1 0,-6-12 0,0-8-1,-6-18 0,-1-24 0,0 0-1,-8-37 0,0-6 0,-4-10 0,-2-8 1,1-6-1,6 1 0,5 4 0,14 9 1,3 6-1,11 16 0,7 9 0,8 21-1,0 13 1,-5 17-1,-8 9 1,-13 7-1,-8 0 1,-12-3-1,-11-8 1,-8-9 0,-5-8-1,-3-14 1,-2-7 0,6-6 0,4-2 0,4-1 0,10 3-1,10 10 1,0 0 0,11-5 0,12 11 0,6 0-1,10 1 1,3-4 0,7-3 0,-1-12 0,-1-4 0,-4-7 0,-6-6 1,-8-5-1,-10-2 0,-13-1 0,-8 1 0,-7 8 0,-5 6 0,-6 7 1,2 8-2,0 10 1,6 8 0,-1 7 0,12 14 0,2 2 0,5 5 0,8-3 0,4-3 0,5-6 0,6-8-1,4-5 2,-2-14-2,1-14 1,-3-5 0,-2-6 0,-4-3-1,-3-2 1,-4-3-1,-1 5 1,4 2-1,-1 10 0,2 6 1,3 5-1,0 5 1,-3 2 0,1 5 0,-4 1 0,-3-2 0,-14-6 0,14-1 0,-14 1 1,2-18-1,-4 7 0,-3 0 1,1-2-1,4 13 0,-19-13 0,8 13 0,-1 6 0,2 4 0,1 5 0,4 4 0,5 4 0,3 8 0,6-1 0,6-2 0,5-2 0,8-5 0,4-11 0,4-5 0,0-9-1,-3-13 1,-3-6-1,-4-6 1,-6-4-1,-7-3 0,-7 4 0,-6 2 0,0 2 1,-5 6-1,3 7 0,2 15 1,0 0 0,0 0 0,-8 22 0,8 0 0,3 7 0,2 2-1,2-2 1,5 1 0,5-6-2,5-9-1,7-2-12,-5-14-24,6-7 0,-7-12 0,6-5 1</inkml:trace>
  <inkml:trace contextRef="#ctx0" brushRef="#br0" timeOffset="17995.0292">11664 1410 67,'-8'-31'36,"8"31"-1,-27-54 0,27 54-26,-29-36-4,10 32-1,4 13 0,-3 7 0,3 12-1,1 10-1,9 11 1,5 12-1,8 12 1,4 0-1,8 1 0,3-6-1,1-4 0,0-6-1,-4-9 0,-6-14 0,-9-13-1,-9-12 0,-6-7 0,-5-10 0,-4-6 1,-2-4 0,3-4-1,3-2 1,5 2 1,6-3-1,11 2 2,6 0-2,6 0 1,8-2 0,3 0-1,4-1 1,-1 1-1,1 6 1,-5 5-1,-5 10 0,-5 8 0,-7 13 0,-5 11 1,-2 6-1,-2 7 0,2-2 0,2-1 1,6-7-1,5-7 0,7-10-1,-1-12-2,8-8-1,-7-15-5,8-3-15,-20-11-16,0-2 3,-18-13-2,2 4 19,-25-6 4,6 5 0</inkml:trace>
  <inkml:trace contextRef="#ctx0" brushRef="#br0" timeOffset="18237.0431">12220 1672 93,'-15'7'40,"0"6"1,-14-3-3,14 6-33,-11 5-2,8 2-1,8 1-3,6-11-13,16 5-25,1-8-1,8-6 1,-6-8-3</inkml:trace>
  <inkml:trace contextRef="#ctx0" brushRef="#br0" timeOffset="18411.0531">11687 1440 111,'-28'-19'41,"15"7"-1,-1 2-3,14 10-61,0 0-16,11 16 0,2 7-2,-9 2 0</inkml:trace>
  <inkml:trace contextRef="#ctx0" brushRef="#br0" timeOffset="18594.0636">11095 1649 106,'-11'-2'39,"11"2"-8,-10 1-31,10-1-39,0 0-2,19 1-1</inkml:trace>
  <inkml:trace contextRef="#ctx0" brushRef="#br0" timeOffset="19329.1056">12163 1708 53,'5'-13'35,"0"3"1,-8-2-1,3 12-18,-13-3-6,13 3-4,-17 19-2,10 3-1,0 7-1,5 5-2,4 4 0,6 1 0,8-3-1,7-5 1,9-12-1,8-8-1,9-10-2,-6-12-32,8 1-1,-10-7-2,-1 1 0</inkml:trace>
  <inkml:trace contextRef="#ctx0" brushRef="#br0" timeOffset="20203.1555">13310 1779 86,'13'-22'39,"-8"-4"-1,3 4 2,-13-6-29,0 6-5,-10 0-2,-6 4-2,-11 5-1,-5 10-1,-3 11 0,0 9-1,5 7 1,2 11 0,9 2-1,10 6 1,14-6-1,6-1 1,8-8-1,10-8 1,5-10-1,2-8 1,2-7 0,-2-7 0,0-4 0,-3 2 1,-2 4-1,-2 2 1,0 9-1,3 9 0,0 9 1,2 13 0,-2 13 0,1 10 0,-9 6 0,-4 5-1,-13-1 2,-6-1-2,-13-5 1,-6-8-2,-6-18 1,-6-12 1,-2-15-1,0-15 0,4-12-1,4-15 1,7-11 0,11-13 0,9-1 0,8-7 0,8 1 0,4-1 1,2 1-1,2 1 0,-4 10 1,-2 8-1,-7 10 0,-5 11 0,-2 10 0,-2 17 0,0 0 0,-13 26 0,9 1-1,4 7 1,7 1 0,7-1-1,11-4 2,8-8-2,10-8 1,3-11 1,3-12-1,-6-8 1,-7-7-1,-10-9 0,-12-2 1,-18-4-1,-17 7 0,-12 0 0,-5 5-1,-7 9-2,6 9-2,-9-2-17,19 15-17,4 0-1,19 9 1,5 2-2</inkml:trace>
  <inkml:trace contextRef="#ctx0" brushRef="#br0" timeOffset="20985.2003">13927 1761 73,'38'-23'38,"-16"-7"-2,-4 0 2,-19-4-29,-4 6-2,-14-4 0,2 12-1,-8 5-2,-4 9-2,-4 8-1,2 10 0,0 9 0,4 12-1,6 5 0,6 4 1,7-2-1,8 1 0,10-5 1,7-7-1,4-9 0,7-12 0,5-8 0,0-12 0,-1-5 0,-6-10 1,-4-5-1,-4-5 0,-7 5 0,-9-2 0,-2 9-1,-2 3 1,-2 9 0,4 13 0,0 0 0,-8 19 0,11 2-1,6 5 1,2 3 0,6 0 0,5-4 0,6-5 1,2-10-2,7-11 2,-2-12-1,1-13 1,-1-8-1,-4-9 1,-9-7 0,-4-8-1,-9-3 2,-9 0-2,-5 10 1,5 51-1,-34-82 0,11 61 1,0 15-1,-3 18 0,2 18 0,4 12 0,3 11 0,5 8 0,8 5 0,7-2 0,10-5 0,11-10 0,8-10 0,5-13 0,3-11 0,4-16 1,-1-16-1,-5-10 0,-4-6 0,-5-4 0,-5-1 1,-3 0-1,0 3 0,-1 8 0,-2 9 0,2 8 0,-5 10 0,-1 7 0,-8 8 1,-3 8-1,-9 2 0,-6 8 0,-8-1 0,-8 1 1,-5-3-2,-7 1 0,-3-1-4,-16-8-27,12 4-10,-4-12 0,14-9 1</inkml:trace>
  <inkml:trace contextRef="#ctx0" brushRef="#br0" timeOffset="22295.2753">15184 1580 62,'12'-16'37,"-8"-4"-23,10 17 3,-14 3 13,0 0 10,-4 25-25,6 6-7,-10 4-3,2 3 0,-4-1-2,1-2 0,0-7-2,2-8 1,7-20-1,0 0-1,8-22 1,4-7 0,5-6-1,5-2 1,4-1-1,3-1 0,4 8 1,2 3-2,-2 13 1,-2 10 0,-2 8 0,-5 9-1,-8 8 1,-4 9 0,-5 6-1,-6 2 2,1 0-1,-4-4 0,1-4-1,1-3 2,3-7-1,-3-19-1,15 6 1,-1-17-1,2-8 1,3-9-1,2-4-1,2-4 1,0-2-1,-3 6 1,-2 4 0,-4 14-1,-14 14 1,15 4 1,-15 14-1,0 12 1,0 6 0,0 3 0,0-2 0,5 0 1,7-7-1,0-6 1,12-11-1,2-9 0,4-11 1,4-11-1,1-9 1,-1-6-1,0-5 0,-4-5 0,-7 4 0,-7-3 0,-7 8 0,-7 7 0,-7 9 0,-4 5 0,-6 10 0,-5 4 0,1 6-1,-2 5 1,2 2 0,1 1 0,4-1 0,3-1 0,2-3 0,9-10 0,0 0 0,0 0 0,5-10 0,4-9 0,5-7 1,6-6-2,2-10 2,-22 42-2,60-85 2,-60 85-1,69-75 0,-69 75 0,69-42 0,-39 40 0,-2 16 0,-6 7 0,-5 7 0,-3 9 0,-5 1-1,-3 4 1,-3-5 0,1-3 0,-4-6 0,1-3 0,0-7-1,1-6 1,-2-12 0,14 12 0,-14-12 0,20 0 0,-6-6 1,1-2-1,4-3 0,3-2-1,1-1 2,-2 0-1,2-3 0,-4 3 0,-1 2 0,-5 3 0,-3 2 1,-10 7-1,10-12 0,-10 12 0,0 0 0,0 0 0,0 0-1,0 0 2,0 0-1,-13 22 0,8-3 1,3 8 0,2 3 0,5 2 0,5-1 0,8-6 0,4-5 0,5-6 0,2-7-2,0-8-1,0-2-10,-21-13-16,6 6-14,-10-5-1,2 0-1,-6-2 0</inkml:trace>
  <inkml:trace contextRef="#ctx0" brushRef="#br0" timeOffset="25237.4435">17676 1431 83,'6'-22'37,"-16"-9"0,5 9 0,-13 1-32,2 6-2,-6 11-1,1 13 0,-3 11-1,5 11 0,3 9-1,4 12 1,8 2-1,6 4 0,9-6-1,9-6 2,9-12-1,10-9 0,2-12-1,6-19-1,1-11-6,-5-15-29,5-7 1,-15-10-2,-3-6 0</inkml:trace>
  <inkml:trace contextRef="#ctx0" brushRef="#br0" timeOffset="25625.4657">17872 935 90,'0'0'40,"0"0"0,22 53 0,-19 10-35,4 14-1,-1 12-1,12-8 0,-6 2-2,9-1 1,2-10-3,8-11 2,3-22-1,5-16 0,-1-17-1,5-9 1,-2-16 0,-9-10-1,-5-11 1,-7-7-1,-11 0 1,-6 1 0,-6 6 0,-5 5 0,-5 9 0,-1 11 0,0 14 0,0 12 0,0 10 0,4 8 0,1 5-1,6 3 1,6 3 0,4-6-1,10 0-1,5-11-1,19-3-19,-4-9-18,8-4 2,-3-10-3,6-4 2</inkml:trace>
  <inkml:trace contextRef="#ctx0" brushRef="#br0" timeOffset="26890.5381">18760 1386 103,'0'0'40,"-8"-66"0,8 66-11,-24-61-23,24 61-2,-42-52-2,42 52 0,-55-8-1,25 24-1,-1 11 0,1 13 0,4 5-1,6 7 1,7-1 1,9 1-1,7-11 0,8-6 0,10-12 0,9-10 1,7-11-1,0-11 1,6-11-1,-2-10 0,-3-6 0,-6-4 0,-7-1 0,-8-3 0,-17 44 0,20-72 0,-18 51 1,-2 21-1,0 0 0,-6 12 0,5 16 0,1 6 0,5 5-1,2 3 1,7-4 0,5-8 0,5-8 0,8-14 0,4-8 1,4-9-1,0-7 1,-4-10-1,-4-5 0,-2-3 0,-6-3 1,-8 3-1,-16 34 0,16-59-2,-15 37 2,0 12 0,-1 10 0,0 0-1,-3 21 1,2 0 0,1 5-1,2 4 3,6 0-2,2-5 0,9-4-1,5-6 2,8-7-2,2-8 1,2-10-1,4-11 0,-40 21-1,76-67 0,-76 67 0,58-98-1,-36 41 1,-6-7 0,-16-7 2,4 7 0,-2 10 2,-2 54-1,-3-81 1,3 81 0,0 0 0,0 0-1,0 0 1,-27 71-1,23-16 0,6 15-1,3 3 0,5-2 0,11-13 0,-2-2 0,7-16-1,12-8 1,5-18 0,1-11 0,1-11 0,-3-9 0,-4-8 0,-38 25 0,58-63 0,-58 63 0,23-65 1,-23 65-1,5-53 0,-5 53 1,0 0-1,0 0 0,0 0-1,-11-18 1,10 32-1,0 5 1,1-1-1,1 3 1,5-8 0,2-2 0,2-6 0,5-4 0,-15-1 0,0 0 0,0 0 1,56-22-2,-56 22 2,21-7-2,-10 13 1,1 15 1,7 9 0,1 13 1,6 10-1,4 22 2,-1 10-1,-1 9 2,-6 8-3,-7-7 0,-15-4 0,-9-3-1,-16-16 0,-11-17-1,-9-17 1,-6-16-1,-1-19 1,0-17 0,1-16 0,7-13 1,12-8-1,17-9 1,13-6 0,16-8 0,14 3 0,16-1 0,14 7 0,3 0-2,-2 12-1,-11 0-6,1 17-18,-26 6-18,-6 10 1,-21 3-1,-5 7 0</inkml:trace>
  <inkml:trace contextRef="#ctx0" brushRef="#br0" timeOffset="39925.2835">3729 5010 46,'-20'-15'31,"6"12"-3,-5-7-17,-1 5-41,7 2-3,13 3 1</inkml:trace>
  <inkml:trace contextRef="#ctx0" brushRef="#br0" timeOffset="41009.3456">3160 5322 50,'7'-30'40,"-5"-14"-3,4-3 2,-15-12-31,6 7 0,-11-8-4,-3 10 0,-12 8-3,-7 16 1,-6 15-2,-2 15 0,-2 20 0,3 16 1,5 18-1,9 13-1,12 7 1,12 4 0,13-1 0,12-5-1,13-12 2,9-16-2,9-23 1,9-21 0,4-24 1,-1-20-1,-3-15 2,-9-13-1,-7-4-1,-13 3 1,-10 8-1,-9 10 1,-11 16-1,-5 12 0,4 23 0,-14 1 1,13 21-1,1 7-1,11 10 2,0 10-2,8 3 2,7-3-2,4-5 1,5-6-2,6-9 0,3-13-4,10-9-33,-7-17 0,2-4-2,-5-9 2</inkml:trace>
  <inkml:trace contextRef="#ctx0" brushRef="#br0" timeOffset="41459.3713">3978 5165 59,'-20'-15'40,"-15"-8"-2,4 9 2,-13-4-35,6 7-1,-1 3-2,6 12 1,4 6-1,6 8-3,9 10 2,9 7-1,5 0 1,12 6-2,4-8 2,8 0-2,6-13 1,6-6 1,5-12-1,-3-7 0,1-8 1,-5-2-1,0-1 0,-8 2 0,-3 8 0,1 12 0,-5 12 0,0 14 0,1 14 0,3 11 0,-5 8 1,3 8 0,-9 3-1,-8-2 1,-6-8 0,-11-8 0,-9-14 0,-9-14-1,-5-14 0,-8-17-1,4-18 0,-2-9-1,9-8-3,3-20-13,19 10-22,0-10 0,21 6-1,3-3 1</inkml:trace>
  <inkml:trace contextRef="#ctx0" brushRef="#br0" timeOffset="42419.4263">4402 5308 47,'14'-14'36,"-12"-10"3,-3 0-3,-12-12-28,3 7-1,-9-2-4,-2 7 1,-6 8-2,2 11 2,-2 12-3,2 11 1,4 17 0,6 10-2,6 6 2,8 5-2,4 1 1,11-2-2,7-10 2,5-9 0,5-14-1,2-17 0,3-12 1,-2-14-1,-3-15 0,-4-7 1,-7-4-1,-6-2 1,-6 3-1,-8 8 0,-2 7 0,-5 13 0,7 18 0,0 0-1,-9 25 1,9 4 1,9 7-1,5 7 0,3 1 1,7-1 0,2-7-1,3-7 1,2-11-1,3-12 1,-4-11-1,-4-12 1,-3-11-1,-8-6-1,-5-4 1,-4-4 0,-5 6 0,-3 2 0,-3 7-1,1 9 1,4 18-1,-5-11 1,5 11 0,5 22 0,3 0 0,1 7 0,5 2 0,0 5 0,1-2 0,7-1 0,2-8 0,2-9 0,6-8 1,3-12-1,1-10 1,-1-12-1,-2-6-1,-4-7 1,-6-1 0,-3-2 0,-8 2-1,-3 2 3,-3 9-2,-1 8 2,0 6-2,-5 15 3,19 6-3,-9 15 1,0 10-1,1 11-1,0 6 2,0 5-1,-2 0 1,0-6-2,-4-7 1,1-6 2,-3-17-2,-3-17 1,0 0-1,4-24 0,-5-7 0,1-10 0,-2-2 1,4-8-2,2 1 2,9 4 1,2 5-2,8 8 2,5 11-2,2 11 2,7 14-2,0 14 0,-3 11 0,-2 12-2,-2 3 1,-4 2-2,-8-1-1,-9-13-7,6 5-20,-23-22-10,8-14-2,-29-8 1</inkml:trace>
  <inkml:trace contextRef="#ctx0" brushRef="#br0" timeOffset="42582.4356">4734 4870 83,'-28'-4'43,"18"11"-1,-1-10-2,11 3-44,21 4-35,-2-6-2,9 3-2,-5-7 1</inkml:trace>
  <inkml:trace contextRef="#ctx0" brushRef="#br0" timeOffset="43216.4718">6877 5187 51,'12'-21'39,"-13"-7"-2,-2 7 1,-18-4-28,2 11-3,-20 2-3,1 9 2,-8 8-4,0 10-1,3 4 0,8 2-2,9 4 2,14 0-2,12-5 1,14-4-2,11-4 2,9 0 0,6 0 1,1 1-1,-3 8 1,-7 6-1,-14 6 0,-13 9 0,-14 4 0,-12-5 0,-11-3 0,-5-11 0,-2-12 0,1-16-1,10-12-2,3-24-5,19-1-32,-6-17 2,13-2-2,-1-12 1</inkml:trace>
  <inkml:trace contextRef="#ctx0" brushRef="#br0" timeOffset="43663.4973">6854 4712 56,'37'15'39,"-17"19"-1,4 31 2,-23 11-30,15 24-1,-6 1-3,5-1-3,2-9 0,3-12-3,4-20 1,0-17-3,0-17 0,-1-23 0,-2-16-1,-4-13 0,-3-7-1,-5-8 1,-1 1 0,-3-1-1,-2 7 2,-3 7 1,4 9 1,-4 19 1,0 0 1,3 23 0,-1 6 1,2 14 0,-2 3 0,10 5 1,1-2-1,5-4 0,4-15-1,7-11-1,4-21 0,-1-14 1,3-18-1,-10-12-1,-3-10 1,-10-6-1,-9 2 0,-14 6 0,-8 9 0,-8 9-1,-6 14-1,0 13 0,6 12-4,-1 1-5,21 17-30,-3-4 1,14 8 0,4-7 0</inkml:trace>
  <inkml:trace contextRef="#ctx0" brushRef="#br0" timeOffset="44109.5229">7581 5159 37,'19'-16'38,"2"14"0,-11 2 1,6 20-19,-16-1-10,11 13-4,-5 5-1,6 2-3,1-1 1,2-2-1,4-7 0,4-12 0,2-10-2,1-13 1,-1-10 0,-1-8-1,-5-8 0,-1-4 0,-3-2-1,-8 7 1,-2 5 0,-3 9-1,-2 17 1,0 0 0,0 0 0,4 17 0,1 7 0,5 3 0,1 5-1,5-2 1,0 0 0,7-4 1,3-4-1,3-7 1,2-12 0,-1-11 0,0-11 0,-3-11-1,-3-12 2,-6-4-1,-9-4 0,-10 1-1,-7 3-1,-10 4-1,1 14-8,-12 2-29,10 15-1,-1 1-2,20 10 2</inkml:trace>
  <inkml:trace contextRef="#ctx0" brushRef="#br0" timeOffset="44980.5728">9467 5317 59,'29'-34'41,"1"2"-2,-23-11 1,-1 8-29,-23-3-6,-11 8 0,-18 8-4,-12 6 2,-13 14-3,0 10-1,1 14 0,4 10 0,9 11 0,9 5-1,17 10 2,13 2-3,13-3 3,8-1 0,15-11 0,10-10 0,10-15 0,7-17 0,6-21 0,1-17 0,1-17 0,-2-12 1,-4-11-2,-13-8 1,-9-2 0,-11 2 0,-10 4-1,-4 13 2,-4 10-1,-8 16 0,-1 16 1,2 22-1,-2 21 1,3 14 0,5 22 0,-1 11-1,6 11 0,0 5 1,6-2 0,9-5-2,4-11 2,5-12-2,6-17 0,2-19 0,3-17-2,-1-21 0,1-7-1,-9-12-1,-3-2 2,-9-5-1,-6 7 1,-6 3 1,-4 10 3,-1 11 1,3 17 1,-14-7 0,5 19 1,4 12 0,0 5 0,5 10 0,4 1-2,5 6 1,3-3-2,6-3 1,8-6-1,5-12 0,6-11 0,-1-11 0,0-12-1,-7-15 0,-8-6 0,-10-5 0,-13 0 0,-11-3 0,-12 6-1,-5 0-1,-3 14-2,-1-1-5,14 21-24,-8-8-6,28 9-3,0 0 2</inkml:trace>
  <inkml:trace contextRef="#ctx0" brushRef="#br0" timeOffset="45430.5985">10065 5164 53,'14'16'42,"-15"1"0,7 14 0,-11-5-24,5 11-12,1-3-3,7 4 0,0-8-1,6-6-1,5-7 0,4-15-1,1-14 0,2-10 0,-2-5 0,-3-8 0,0 3-1,-7 0 1,-5 5-1,-2 8 1,-4 8 0,-3 11 0,3 11 0,-3 6 0,2 6 0,3 7 1,2 0-1,4 1 1,4-2-1,7-5 1,5-9-1,3-9 0,2-14 1,1-13-1,-3-8 0,-3-10 0,-9-4 1,-6-4-1,-10-1 0,-8 1 0,-4 12-3,-10 5 0,5 20-13,-17-9-13,17 20-13,-5-1-1,13 10 1</inkml:trace>
  <inkml:trace contextRef="#ctx0" brushRef="#br0" timeOffset="45753.617">10673 5137 65,'1'44'43,"4"15"-2,-10-7 2,8 2-31,-7-3-8,5-6 0,1-16-2,1-16-1,-3-13-1,20-24 0,-8-9-1,4-8 1,4-5-1,8-3 0,3 6 1,5 5-1,0 13 1,1 13 0,-3 13-1,0 14 2,-8 14-1,-5 11 0,-11 10 0,-4 5 0,-3 1-4,-12-11-10,15 10-20,-12-25-8,16-6-2,0-24 1</inkml:trace>
  <inkml:trace contextRef="#ctx0" brushRef="#br0" timeOffset="45914.6262">11571 5323 88,'28'11'43,"-7"-11"0,17 19-5,-3-11-37,-1-6-6,12 8-37,-19-17-1,5 1-1,-14-11 0</inkml:trace>
  <inkml:trace contextRef="#ctx0" brushRef="#br0" timeOffset="46708.6715">12281 5339 63,'-1'50'41,"-11"-8"-1,7 6 0,-4-9-36,1-8-1,1-15-1,7-16-1,-5-28 0,8-11-1,4-13 1,6-8-1,2-4 1,7 3 1,7 8-1,2 15 2,3 13-3,-1 20 1,0 18-1,-4 17 1,-8 12 0,-4 7-3,-10 6 2,-1-3-1,-5-7 2,-1-13-1,-1-16 0,1-16 1,0 0-1,1-25 0,1-7-1,3-4 1,6-7 0,4-1-1,12 7 1,2 7-1,6 9 0,3 15 1,-1 14-1,-3 15 1,-5 14 0,-7 10 0,-9 5 0,-1-3 0,-5-1-1,-2-9 0,6-10-1,-1-17-4,13-1-10,-9-26-24,13-1 1,-8-19-2,9 2 1</inkml:trace>
  <inkml:trace contextRef="#ctx0" brushRef="#br0" timeOffset="47317.7065">13064 5277 59,'-1'26'40,"-12"-3"-1,13 20 1,0-6-33,11 4-1,10-7-3,8-3 0,9-10-1,5-6 0,-1-13-2,-1-10 1,-10-9-2,-10-7 1,-15-9-1,-14 0 0,-17-4 0,-8 0 0,-9 1 1,-1 4-1,3 0 1,5 1-1,11 2 1,10 4 0,14 2 1,14 5 1,10 2-2,11 5 2,5 8-2,7 3 0,0 8-1,2 8 1,-4 10 0,-2 5-2,-7 8 2,-1 1-1,-10 5 2,-2 3 0,-2-5 0,0 2 0,-3-4-1,2-6 1,1-7-1,2-5 1,3-9-1,1-13 0,4-14 0,-3-10 0,0-12 0,-1-13-1,-7-6 1,-10-2 0,-5-1 0,-9 6 0,-7 12 1,-3 6-1,0 15 0,-6 15 1,4 11-1,4 12 1,5 12-1,6 7 0,4 8 1,3 7-1,5-1 0,5-2 0,6-2 0,4-13-1,4-6-1,1-17-6,13 2-22,-10-20-11,12-1-1,-7-14 0</inkml:trace>
  <inkml:trace contextRef="#ctx0" brushRef="#br0" timeOffset="48023.7468">14936 5496 58,'7'-31'40,"6"0"-1,-17-19 0,8 2-35,-24 1-1,-6 3-1,-10 10 1,-4 10-2,-5 11 1,0 13 0,-4 13-1,8 15 0,5 6 1,9 13-1,6 9 0,8 3 0,9 3-1,11-3 1,7-5-1,10-11 0,13-10 0,7-19 0,9-20 0,4-18-1,2-20 1,-7-11-1,-5-12 1,-10-7 0,-13-4 0,-11 1 2,-11 9-2,-5 12 2,-7 11-1,-2 15 1,-2 13-1,3 15 2,2 15-3,4 15 0,3 12 0,3 12-1,3 10 2,5 5-2,3 1 1,6-4-1,6-8 1,5-9 1,6-12-1,-1-16 0,4-21 1,-1-14-2,-3-15 1,-4-7-1,-8-8 1,-6-1-1,-9 2 1,-7 4-1,-5 11 0,-4 10 1,-4 13 0,-2 11 0,1 12 0,0 11 0,5 9 0,3 6 0,6 7 1,1-4-1,12-3 0,8-4-1,10-6-1,8-13-4,17 1-11,-9-25-21,14 1-3,-4-17-2,1-1 1</inkml:trace>
  <inkml:trace contextRef="#ctx0" brushRef="#br0" timeOffset="48209.7575">15703 4903 75,'0'0'44,"-19"9"-4,16 28 3,-3 11-38,2 17-3,1 8 0,3 10-2,3-1-1,1-9-4,5-3-3,-17-29-26,13-1-7,-13-28-2,8-12 2</inkml:trace>
  <inkml:trace contextRef="#ctx0" brushRef="#br0" timeOffset="49309.8203">15562 5311 48,'-5'-28'40,"18"10"-1,1-1-1,14 18-26,2-9-6,8 6-2,5 0-3,4 1 0,4 2 0,0-1-1,0-1 0,-2 0 0,-5-2 1,-6-1-1,-2-1 1,-9-1 1,-7-2-1,-5-2 0,-12-2 1,-8 2 1,-11 3-2,-4 2 0,-6 4-1,-4 7 1,-3 6-1,3 10 1,-1 11 0,6 5-2,7 6 1,5 8 1,5 4 0,4-2 0,7-6 0,4-3-1,3-14 0,9-10 0,3-17 0,3-15 0,3-13 0,0-11-1,1-5 0,-5-4 1,-1 2-1,-4 3 1,-5 9-1,-7 11 1,-7 21 0,0 0 0,-4 13 0,-3 12 0,-2 5 0,1 7 0,1 0 0,0 4 0,6-6 1,4-2-1,2-7 1,6-5-1,3-7 1,6-7-1,4-11 0,3-10 1,2-6-1,2-6 0,2-4 0,-2 0 0,-3 1 0,-3 4 0,-7 5 0,-6 10 0,-12 10 0,17 9 0,-15 7 0,1 10-1,1 5 1,-2 5 0,7-1 0,2 2 0,3-9 0,3-7 0,4-10 0,2-13 0,3-15 1,4-13-2,-2-16 1,2-11 0,-4-6 1,-4-5-2,-3 0 2,-5 5 0,-7 13 0,-3 5 1,-4 17-1,-7 16 1,-3 16-2,-3 13 0,-3 12 0,-1 12-1,-3 9 1,0 9-2,1 3 1,5-1-1,6-4 2,6-6 1,9-13-1,10-14-1,7-16 1,6-19 0,6-12 0,3-12 0,2-11 0,2-6-1,-2 1 1,3 0 0,-2 7 0,-4 9 0,-3 9 1,2 16-1,-4 13 0,-1 15 1,-2 10-1,-2 15 1,-5 9 0,-5 5-1,-6-1 0,-11-3 0,-9-10 0,-8-11-1,-11-14 0,-11-13-1,-5-8-1,-5-17-3,3 0-8,-12-21-7,19 12-4,-15-25-6,21 7-8,-4-12-3</inkml:trace>
  <inkml:trace contextRef="#ctx0" brushRef="#br0" timeOffset="49453.8286">16707 4867 89,'0'0'43,"0"0"1,0-11-4,0-1-50,18 9-32,-8-6-1,6 3-2,-3-7 0</inkml:trace>
</inkml:ink>
</file>

<file path=ppt/ink/ink6.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0:47:44.202"/>
    </inkml:context>
    <inkml:brush xml:id="br0">
      <inkml:brushProperty name="width" value="0.05292" units="cm"/>
      <inkml:brushProperty name="height" value="0.05292" units="cm"/>
      <inkml:brushProperty name="color" value="#FF0000"/>
    </inkml:brush>
  </inkml:definitions>
  <inkml:trace contextRef="#ctx0" brushRef="#br0">7715 17258 23,'11'15'41,"-11"-15"0,8 13 1,-8-13-32,-5-11-3,-4-6 0,2-10-3,-6-12 0,-4-10-3,-5-17 1,-7-8-1,-7-9 0,-1 2-1,2 4 1,0 15-1,7 9 0,4 17 0,9 22 0,15 14 0,10 38 0,12 4-1,12 6 1,10 5 0,5-1-1,2-7 1,2-15 0,-4-18 0,-3-19 0,-12-16 0,-6-21 0,-11-9 0,-10-9 1,-4-3-1,-8 5 0,-3 4 0,-1 12 0,1 10 0,3 18 0,5 16 0,0 0-1,12 36 1,3 3 0,8 11-1,5 7 0,5 8 1,3-1-2,2-1 0,5-10-1,0-20-4,5-2-8,-17-29-27,4-11 0,-9-19 1</inkml:trace>
  <inkml:trace contextRef="#ctx0" brushRef="#br0" timeOffset="268.0154">8252 16550 35,'-3'28'39,"-3"3"3,11 22-4,3-5-33,10 4 0,4-8-3,7-6 0,6-10 0,0-16-1,1-13-1,-6-11 0,-9-14 1,-9-7-1,-13-3 0,-13-1 0,-10 5 1,-13 6-1,-6 9 1,-6 6-2,3 6 0,2 2-6,22 5-33,-5-10-2,27 8 1,-14-27 0</inkml:trace>
  <inkml:trace contextRef="#ctx0" brushRef="#br0" timeOffset="456.026">8460 16248 41,'15'38'41,"-5"1"0,12 23-1,5 8-36,9 5-1,5-2-3,0-9-4,4-8-3,-15-27-15,0 0-18,-16-26-2,-14-3 2</inkml:trace>
  <inkml:trace contextRef="#ctx0" brushRef="#br0" timeOffset="737.0421">8523 16596 21,'-9'-20'38,"14"8"1,2-12-14,16 19-10,-8-17-6,8 7-2,-1-8-3,5 6 0,-7-4-3,4 4 1,-5-1-2,-1 3 1,-2 7-1,-1 7 0,1 7 1,-2 7-1,3 11 0,3 5 0,0 5 1,4 5-2,2 0 2,1-5-2,2-10 0,-5-12-2,3-5-7,-20-25-30,6-2-1,-18-18 1</inkml:trace>
  <inkml:trace contextRef="#ctx0" brushRef="#br0" timeOffset="1095.0627">8878 16327 44,'34'45'43,"5"3"-2,-6-23 1,7-2-39,-9-11-1,-6-11 0,-6-12-3,-6-8 2,-10-13-2,-10-7 1,-4-3 0,-13-3-1,1 1 0,-2 1 0,3 6-2,-1 2-6,19 15-31,-7 3-1,11 17 0</inkml:trace>
  <inkml:trace contextRef="#ctx0" brushRef="#br0" timeOffset="1916.1096">9348 16032 30,'-9'-22'40,"-11"-8"0,3 12 0,-9 2-33,2 13-3,-3 10-1,6 12-2,4 10 0,8 6-1,6 7 0,9 6 0,9 2 0,8-4 0,6-4-1,4-6 0,3-8 1,1-9 0,-6-10-1,-3-18 1,-7-12-1,-6-10 1,-9-7 0,-6-7 0,-7-1 0,-8-1 0,1 6 0,-6 9 0,6 9 0,5 10 0,9 13 0,0 0 0,0 23 0,15 1 0,6 7 0,4 4 0,5-1 0,2-4 0,4-5 0,1-13 0,1-11 0,-2-11 1,-4-14-1,-3-14 0,-7-11 0,-9-11 0,-11-4 1,-9-1-2,-9 2 2,-8 3-1,-4 2 0,-3 11 1,4 7 0,1 13 0,10 12 0,5 10 1,11 5-1,0 22 0,10 8 0,10 8-1,4 7 0,5 5 0,7 0 0,6-3 1,2-7-1,2-5 0,-2-13 0,-5-14 0,-3-14 0,-11-15 0,-7-13 0,-8-11 0,-10-7 1,-13-2-1,-6 2 0,-2 8 1,-2 6-2,4 12 2,2 16-1,6 12 1,6 13-1,12 14 0,10 8 0,8 3 0,11 5 0,1-2-1,7-9 1,3-8 0,2-12-1,-7-12 0,-5-8-5,-22-20-18,2 6-17,-22-10-1,-5 6-1</inkml:trace>
  <inkml:trace contextRef="#ctx0" brushRef="#br0" timeOffset="2097.12">9540 15880 49,'13'3'44,"18"-1"-2,-2-24-1,7-7-44,6 5-38,-19-16 0,-1 7-3,-16-10 1</inkml:trace>
  <inkml:trace contextRef="#ctx0" brushRef="#br0" timeOffset="2263.1295">8998 15728 32,'-30'24'43,"2"-12"1,11 0-6,15 9-59,2-21-19,20-3-4,0-10 1</inkml:trace>
  <inkml:trace contextRef="#ctx0" brushRef="#br0" timeOffset="3268.187">10779 15157 30,'0'0'39,"-5"35"1,15 15-1,3 7-35,8 24-1,7 2-1,5-3-1,3-7-2,-3-18-1,-2-17-1,-10-18-3,-1-11-1,-20-9-1,4-15-1,-25-3 1,-1 7 1,-11-2 3,-1 4 2,1 0 3,-2-2 2,9 4 3,5-11 0,16 7 2,1-9-2,16 3 1,-1-6-3,10 1 1,-1-9-3,5-1 1,-3-11-1,0-4-2,-8-8 1,0-1 0,-6 5-1,-2 6 0,-2 12 0,-1 16 0,-3 17 1,13 28-1,1 12 1,1 11 0,6 6 0,4 6 1,1-6-1,1-5 0,2-14-1,-1-13 1,-3-16-1,-2-12 0,0-14 0,-8-14 0,0-10 0,-2-3 0,-4-2 0,-3 4 0,4 5 0,2 11 0,3 9-1,1 12 1,6 11 0,2 9 0,4 5 0,2 4 0,3 0 0,1-1 0,-1-7 0,2-6 1,-2-12-1,-1-13 0,-8-12 1,-4-11-1,-11-7 0,-5-6 0,-9-2 1,-9 8-1,-6 7 0,-2 16 0,0 16 0,1 12 0,6 12 0,4 17 1,9 4-1,11 4 0,9-2 0,9-1 0,6-6-1,6-4-2,9 6-19,-11-20-18,1 1-1,-16-11-1</inkml:trace>
  <inkml:trace contextRef="#ctx0" brushRef="#br0" timeOffset="4115.2353">10065 16884 23,'23'34'41,"-2"0"0,12 10-1,-2 1-36,5-3-1,0-10 0,-5-12-1,-3-19-1,-9-16 0,-6-15-1,-9-8 1,-8-11-1,-5-1 0,-5-2 0,1 8 0,3 7 0,3 15 0,5 12 0,2 10 0,13 11-1,5 10 1,7 5-1,5 4 1,5-1 0,6-4 0,2-4 0,2-11 0,2-12 1,2-9-1,-3-13 0,-6-11 0,-8-6 1,-6-9-1,-14-6 0,-12 3 0,-9 3 0,-11 7 0,-4 11 0,-5 10 0,-1 14 0,3 15 0,5 13 0,11 7 0,10 10 0,9 5 0,10 1 0,15-1 0,9-3 0,11-10 0,3-8 0,1-12 0,2-9 0,-3-9 0,-8-14 0,-8-10 0,-12-4 1,-16-4-2,-12-3 1,-9 3 0,-12 3 0,-3 6 0,-4 11 0,0 9 0,1 12 1,7 9-1,7 11 0,11 6 0,9 4 0,5 6 0,9-1 1,7-7-1,8-4-1,7-12-1,6 1-6,-14-21-32,19 0-2,-10-15 1</inkml:trace>
  <inkml:trace contextRef="#ctx0" brushRef="#br0" timeOffset="4511.2581">11577 16415 18,'-6'-17'39,"-9"-5"1,-6 5-2,-13-7-35,0 11 0,-8 5 0,4 9-2,-3 7 2,7 9-2,3 8 1,9 10 0,12 9 0,13 0-1,8-3 1,11 0-2,8-9 1,8-7-1,2-16 1,1-12-1,-1-17 0,-4-11 0,-11-14 0,-8-15 1,-12-3-1,-10-5 1,-11 1-1,-7 6 0,-5 7 0,-1 10 1,3 12-1,5 17 1,7 13-1,9 14 0,13 9 0,10 12 0,10 8 0,5 1-2,13 2-2,-3-14-15,9 1-21,1-16-2,5-5 1</inkml:trace>
  <inkml:trace contextRef="#ctx0" brushRef="#br0" timeOffset="5626.3218">12180 16196 29,'20'2'42,"-11"-10"0,13 0-1,-8-9-37,7-10-2,-6-15 0,-1-11-2,-6-14 1,-14-6 0,-11-4-1,-7-2 1,-13 7-1,-4 11 1,3 14 0,2 22 0,7 21 1,8 17-1,13 20 0,16 16-1,16 16 1,11 13-1,9 13 0,7 10 0,6 0 0,1-2-1,-1-5 1,-6-11 0,-5-16 0,-6-20-1,-8-23 2,-8-22-2,-10-17 1,-7-13 0,-8-17 0,-10-7 0,-11 0 0,-11-2 0,-7 3 0,-3 8 0,-3 6 0,3 8 0,2 9 0,6 8 0,8 6 0,12 5 0,15 1 0,0 0-1,14-10 1,6-3 0,7-5-2,7-5 2,3-7 0,-3-5 0,-2-2 0,-3-2 0,-7 3 0,-7 2 0,-7 6 2,-10 4-2,-7 8 0,-4 6 0,-3 10 1,2 11-1,0 7 0,1 10 1,6 3-1,5 6 0,9-1 1,4-1-1,7-6 0,0-6 0,8-9 1,1-12-1,-1-10 0,-2-15 0,-3-7 0,-6-9 0,-8-6 0,-4 0 0,-9-1 0,-7 6 0,-5 6 0,-1 11 0,1 12 0,0 7 0,7 10 0,4 7 0,4 5-1,8 5 1,3 1 0,5 1-1,2-3 1,1-5 0,-1-6-1,0-1 1,-1-8-1,-2-7-1,-12 5 2,15-20-1,-12 2 1,1-1-1,-2-2 1,0 0 0,2 4 0,3 3 1,-7 14-1,22-8 1,-6 16 1,5 13-1,1 3 1,2 7 0,-1-1-1,-2 0 1,-2-6-1,-9-10 0,-10-14-1,4-14 1,-9-13-1,-8-11 1,2-9-1,-2-7 0,7 0 0,3-2 1,7 7-1,7 4 0,5 14-1,4 7-1,3 15-4,-8 2-11,14 23-12,-23-2-16,5 11 2</inkml:trace>
  <inkml:trace contextRef="#ctx0" brushRef="#br0" timeOffset="6763.3869">10875 17511 26,'18'-12'41,"10"28"1,-28-16-1,71 85-37,-34-18-2,8 6 2,-1 0-2,-5-11-1,-3-17 0,-36-45-1,49 68 0,-49-68-1,0 0-1,1 44 0,-1-44-1,0 0 0,-67-5 0,67 5 1,-50-26 0,50 26 1,-31-49 1,31 49 1,-6-67 1,15 25 1,1-9-1,8 6 0,-4 0 1,5 6 0,-5 2 0,3 8-2,1 7 1,1 15-1,4 11 2,1 5-1,8 10-1,4 6 1,3 0-2,-39-25 2,87 53-1,-45-34-1,-5-7 1,-7-5-1,-6-13 1,-2-10-1,-9-8 1,-6-7-2,-3-8 1,2-3 0,-5 0 0,3 2-1,-2 10 1,2 10-1,5 8 1,3 12 0,3 10 0,2 9 1,7 2-1,3 1 0,7-1 0,0-1 1,3-5-1,3-9 0,-1-8 0,-2-9 0,-4-7 0,-7-7 0,-6-5 0,-6-2 0,-10-5-1,-4 2-1,-4-2 1,-3 8 0,0 3-1,1 8 1,6 18-1,0 0 2,0 0 1,21 23 0,-4 4 0,5-1 0,4 5 0,1-5 1,-1-7-1,0-5-1,-3-9 0,-2-8 0,-4-9 0,-3-3 0,-4-10-2,1 0 0,-4-6 1,-1-1 0,0-3-1,3 4 1,0 3-1,5 2 1,3 10 1,4 6 0,1 10 0,2 10 1,0 6-1,-4 10 3,-1 4-1,-6 4 0,-9 0-1,-7-7 1,-11-4-1,-9-5 0,-9-8-1,-8-10-2,-6-7-1,-2-12-8,11 5-11,-15-12-22,17-6 0,-1-8 0</inkml:trace>
  <inkml:trace contextRef="#ctx0" brushRef="#br0" timeOffset="6905.395">12011 16980 28,'0'0'41,"0"0"3,0 0-3,15-11-37,-1 12-7,-14-1-37,29-13-2,-12 2-1</inkml:trace>
  <inkml:trace contextRef="#ctx0" brushRef="#br0" timeOffset="7064.4041">12714 17053 36,'14'17'43,"-14"-17"-2,14 12-41,1-12-43,-6-11 0</inkml:trace>
  <inkml:trace contextRef="#ctx0" brushRef="#br0" timeOffset="7786.4454">13526 16172 23,'0'0'39,"0"29"2,7 1-2,17 26-36,10 4 2,11 5-2,6-9 0,4-10-1,-4-19 0,1-17-1,-8-21-1,-8-17 1,-8-18-2,-10-15 2,-10 1-1,-8-3 1,-2 9-2,-7 12 2,-3 13-1,4 16 0,2 26 0,9 13 0,8 9-1,7 4 1,7 1 0,6-4 0,5-8 0,5-14 1,-1-21-1,1-13 2,-9-14-1,-7-14 0,-10-8-1,-13-9 1,-14-3 1,-11 4-2,-10 6 0,-7 8 0,-3 12-2,2 9 0,2 17 0,5 4-2,12 15-4,-1-14-15,20 18-17,3-11-1,0 0 1</inkml:trace>
  <inkml:trace contextRef="#ctx0" brushRef="#br0" timeOffset="8742.5001">14188 15686 48,'38'42'41,"-7"-1"0,13 24-15,-10-5-21,9 2-1,-5-8-1,3-4 0,-9-12-1,-4-14 0,-8-15-2,-5-13 1,-6-18-1,-5-10 1,-5-12-1,-4-7 0,-4-4 0,1 0 0,-1 4 0,3 7 0,2 13 0,4 10 0,0 21 0,17 3 0,2 19 0,6 6 0,9 4 0,3-1 0,1-3 0,0-6 0,-1-9 0,-8-11 0,-6-12 0,-11-10 0,-5-7 0,-9-5 0,-3-2 0,-2-5 0,-6-1-1,0 2 1,-2 2 0,0 5 0,0 3-1,1 7 1,-1 4 0,1 8 0,5 8 0,9 1 0,-10 20 0,7-5 0,7 3 0,1 3 0,-1 0 0,4 1 0,-1 1 1,6 1-1,-1 2 0,1 4 1,7 0-1,2 4 0,6-4 1,-3-1-1,4-8 0,-2-3 1,-5-11-1,-3-6 0,-6-9 0,-4-8 0,-7-9 0,-3-7 0,-3-5 0,-4-7 0,0-2 0,-1-1 0,0 1 0,-2 4 0,2 7-1,0 6 1,2 7 0,1 7 1,6 15-1,0 0 0,0 0 0,3 18 0,9 9 1,3 6-1,8 13 1,8 12-1,11 11 1,6 12 0,6 7 0,3 8-1,0 4 1,-3-3-1,-10-11 1,-13-5-2,-14-14 1,-14-11 0,-16-13 0,-13-19-1,-9-15 1,-9-11 0,-4-8-1,-1-18 0,5-14 1,2-15 0,12-7 0,4-6 0,13 0-1,5 0-1,10 7 0,1 2-5,17 25-12,-19-12-9,17 21-15,-13-6 0</inkml:trace>
  <inkml:trace contextRef="#ctx0" brushRef="#br0" timeOffset="9345.5346">15572 15305 42,'2'23'41,"14"15"2,-6-7-4,8 7-34,9-1-3,6-8 1,-1-11-2,4-11 1,-4-12-2,-3-11 1,-7-13-1,-7-10 0,-9-10 0,-4-3 1,-7-2-1,-2 6 1,-4 4 0,3 9 0,2 6 0,6 14 0,0 15 0,24-1 0,-4 13 0,8 8 1,5 8-2,0 3 2,1 3-2,-6 2 1,-8 0 0,-6 0-1,-9-1 1,-10-6-1,-6-3-1,-8-3 1,-4-6 0,-5-3-1,-1-5 1,2-7-1,3-2 0,7-4 0,5-2 1,12 6-1,6-19 0,8 8 1,9-3-1,7-4 1,3-8 0,3-7 0,-4-10 1,-5-4-1,-5-6-1,-7-4-1,-6 7-4,-22-8-13,3 25-10,-28-7-13,-5 15-2,-21 0 2</inkml:trace>
  <inkml:trace contextRef="#ctx0" brushRef="#br0" timeOffset="9487.5427">15360 14911 51,'0'0'42,"0"0"0,22-7-1,-7-1-39,4 0-2,6 13-26,-9-11-14,1 11-4,-17-5 1</inkml:trace>
  <inkml:trace contextRef="#ctx0" brushRef="#br0" timeOffset="10749.6149">13525 17283 27,'23'53'41,"17"18"4,3 5-5,9 12-36,-1 0-2,2-9-3,3-19-4,-56-60-3,75 61-6,-75-61-8,27 0-15,-38-19-1,11 19 19,-51-32 10,15 15 6,-3 6 6,-7 3 7,18 4 11,-5 1 13,21 7 5,12-4-20,9-17-8,8 2-4,13-5-2,2-9-1,1-9-2,0-6 0,-4-11-2,-6-4-1,-5-2 0,-6 4-1,-4 7 1,-7 8-1,0 15 0,-1 13 0,0 14 2,12 27 2,-3 8 0,5 10 0,7 7 1,1 3-1,6-1 1,3-3 0,0-11-2,3-13 2,-2-12-2,0-15-1,-5-15 1,-3-12 0,-8-9-1,-6-5 0,-3-3 0,-6 2-1,-1 5 1,-5 6-4,-1 10 4,6 11 0,0 10 0,0 0 0,24 21 0,-8 4 2,7 0-2,8 3 2,4 2-1,0-7-1,6-7 0,-2-5 0,5-6 1,-4-13-2,-3-7 1,-6-9 1,-8-6-2,-10-6-1,-7-3 1,-9-3-2,-9 2 1,-4-2 0,-2 10 1,-1-1-1,2 11 1,7 7 1,10 15 0,0 0 0,0 0 0,4 17 0,10 0 1,5 9-1,2-4 1,5-2 1,0 0 0,3-10-2,1-10 0,2-6 1,-3-12-1,-2-6 0,-3-4-1,-4-6-1,-5-1 1,-2-1 1,-5 8-1,-1-1 1,1 7 0,1 7 0,5 7 0,25 11 0,-14 10 0,2 9 1,-7 6 0,-1 4 0,-11 4 0,-11-1 2,-7 2 0,-11-5-1,-7-3 0,-6-9-2,-1-7-1,0-11-2,8-4-4,-6-13-18,14-4-17,1-10-3,7-2 2</inkml:trace>
  <inkml:trace contextRef="#ctx0" brushRef="#br0" timeOffset="10908.624">14468 16867 35,'-25'9'43,"-2"-10"-1,14 3-3,13-2-46,0 0-33,19-6-2,4-7 0</inkml:trace>
  <inkml:trace contextRef="#ctx0" brushRef="#br0" timeOffset="11895.6804">16149 16725 20,'7'-17'40,"-1"-11"0,9 3-1,-13-11-32,5 8-2,-7-7-1,-1 2 0,-11 1-2,-7 7-1,-13 5 0,-9 11 0,-5 9-1,0 11 0,-1 11-1,3 8 1,7 7 0,11 6 0,13-3-1,13 0 1,12-8 0,9-6 1,8-7-1,3-11 1,5-10-1,-2-10 1,-1-10 0,-7-7-1,-5-3 0,-5-5 1,-8 5-1,-6 5 0,-3 8 0,0 19 0,0 0 0,0 9 0,5 12 0,5 4 0,7-3 0,6-1 0,3-10 0,5-10 0,3-9 0,1-9 0,-1-5-1,-5-6 0,-4-2-1,-6 0 0,-9 3-1,-5-2 2,-5 6-1,-6 4 1,1 4 0,5 15 1,0 0 1,11 10 1,8 14 1,17 13-1,3 12 1,8 14-1,3 6 2,0 5-1,-7-2-1,-6-4 0,-7-7-1,-14-14 0,-11-15-1,-12-21 1,-10-19-1,-9-18 0,-11-19 0,-11-17 0,-5-12 0,-4-9 0,8-10 0,4 2 0,12 5 0,10 7 0,16 15 0,12 15 0,15 19 0,3 21 1,4 20-1,-4 13-1,-3 14 1,-10 10-1,-5 8 1,-10 4-1,-8-7 0,-2-11-2,-1-8 0,-6-18-3,12-7-5,-5-30-16,15 1-13,-3-23-2,13 0 3</inkml:trace>
  <inkml:trace contextRef="#ctx0" brushRef="#br0" timeOffset="12315.7045">16673 16178 51,'46'47'41,"-7"-1"-2,13 20-8,-9-4-25,1 5-1,-8-8-2,-3-10-1,-11-12 0,-12-9-1,-11-18-1,-14-13 0,-8-18 1,-11-13-1,-8-10 0,-6-12 0,-1-6 0,6-5 0,10-4 1,7-3-1,15 0 1,11 8-1,14 9 0,9 16 1,7 16-1,1 18 0,-1 16 0,-4 15 0,-5 16-1,-6 2 1,-8 4 0,-3-4 0,-10-8 0,-3-6-1,-6-9 0,-5-9 1,-2-7-2,-3-6 0,-1-5 0,0-6-2,6-2-4,-2-13-6,22 7-23,-9-14-3,15 6 2</inkml:trace>
  <inkml:trace contextRef="#ctx0" brushRef="#br0" timeOffset="12802.7323">16917 15768 29,'23'14'39,"10"22"1,-9-5-1,10 16-29,-12-4-3,2 1 1,-4-9-4,-7-7-1,-8-14-1,-5-14-1,-9-19 0,-2-9-1,-4-15 1,-2-7-1,2-4 0,1-3 0,4-1 0,5 5 1,5 10-2,5 6 1,4 14 0,2 12 0,5 12 0,0 9-1,-1 12 1,-1 7-2,-2 7 3,1 1-2,1 1 1,0-3 0,1-5 0,5-8 1,2-10-1,1-11 1,4-14-1,-4-6 1,-5-14 0,-6-6-1,-8-7 0,-9 1 1,-8 4-1,-8 4 0,-7 7-1,-3 9 1,0 11-2,2 7 0,9 15-3,-4-5-11,24 13-23,-5-5-2,14 6 2,2-8-1</inkml:trace>
  <inkml:trace contextRef="#ctx0" brushRef="#br0" timeOffset="13750.7865">17599 15527 13,'6'-33'36,"-5"3"2,-16-9-2,-2 15-18,-17-4-8,6 14-3,-5 7-2,5 14-1,-1 8 0,8 12-2,6 8 0,8 7-2,5-1 1,8 2 0,5-4-1,8-6 0,3-6 1,4-13-1,1-10 0,1-11 0,-4-11 0,-3-10 1,-6-5-1,-6-4 1,-5-1-1,-8 2 0,-3 5 0,-2 7 0,2 11 0,7 13 0,0 0 0,-8 17 0,16 5 0,7 5 1,5 3-1,3-5-1,4-3 2,-2-7-2,3-8 1,-4-8 1,0-11-1,-6-4 0,-3-7 0,-4-3 1,-1-2-1,-3-2 0,0-1 1,-1 1-2,1-1 1,-3 2 0,-3-1 0,-1 1 0,-1 4 0,-8 3 0,-1 6 0,-8 6 0,0 12 0,-2 4 0,-2 15 0,6 13-1,2 8 1,8 9 1,7 8-2,9-1 1,9-5 0,6-7 0,7-12 0,4-14-1,1-19 1,-2-18 0,-4-19 1,-3-16-1,-10-15 0,-6-8 0,-12-8 0,-9 0 0,-5 6 0,-5 5 0,0 15 0,1 14 0,3 20 1,4 16 0,8 19 1,9 19 0,7 14 0,3 15 0,2 7 1,7 2-1,0-3-1,3-6 1,0-14-1,-4-16 0,-1-20 0,-3-21-1,-4-19 0,-4-13 0,-4-10 0,-3-3-1,0 1 1,0 8 0,1 12 0,3 17 0,8 13-1,4 20 1,6 12 0,5 7 0,7 8-1,4-2-1,1-1-1,-4-12-9,8 11-11,-23-24-11,3 8-9,-20-10 1</inkml:trace>
  <inkml:trace contextRef="#ctx0" brushRef="#br0" timeOffset="14099.8065">16344 17485 21,'0'0'38,"0"0"2,24 26-1,-9-10-23,12 9-10,3-1-4,7-6 0,1-9-1,1-13-3,-4-8 1,-10-14-3,-8-1-3,-21-13-8,0 15-14,-26-11-9,0 14 12,-23-5 5,13 12 7</inkml:trace>
  <inkml:trace contextRef="#ctx0" brushRef="#br0" timeOffset="15031.8597">16534 17321 37,'37'48'41,"3"0"3,-10-9-3,3-11-33,-10-3-3,-3-15-2,-3-16-1,-5-14-1,-7-11-3,-1-12 1,-3-4-1,0-5 1,3-2-1,4 8 1,3 8-1,10 17 1,2 13 2,7 15-1,2 10 3,1 13-1,-1 12 1,0-2-1,-5-2 1,-6-10-1,-3-6 1,-4-14-1,-14-8-3,16-24 1,-11-10-1,-2-6 0,1-7 0,-3-2 0,4 3 0,0 7 0,3 8 0,-1 8 1,5 6 0,-2 13 0,1 7 0,3 8 0,3 0 0,1 8 0,2-2-1,0-1 2,3-6-1,2 0 0,-1-9-1,-1-7 1,-2-5-1,-3-13-1,-1-2-1,-8-6 0,-3 1-2,-7-9 1,-3 8 0,-5 1 1,2 6 0,-1 6 1,8 19 1,0 0 1,11 7 1,7 15 1,7 9 0,10 9 1,6 5 0,7 3 0,0-1-1,0 1 2,-4-6-1,-3-4-1,-8-8-1,-8-9 0,-11-10-1,-14-11 0,0 0 0,-18-27 0,-4 0-2,-2-6 1,-8-10 1,-2-3-1,-4-8 1,3 1-1,4-6 1,5 3 0,9 8 0,11 5 0,10 11 0,12 11 1,12 17 0,2 12 0,3 14 1,-1 6-1,-7 9 0,-6 1 0,-15 5 0,-8-7 0,-14-6-1,-6-8-1,-5-10-1,-5-7-1,4-8-2,-3-14-6,18 4-10,-11-23-11,17 7-10,2-11 2</inkml:trace>
  <inkml:trace contextRef="#ctx0" brushRef="#br0" timeOffset="15320.8762">17611 16579 33,'9'-4'39,"13"16"1,-6-4-1,9 16-31,3-3-3,9 3-1,1-4 0,5-3-2,0-11 0,-1-12 0,-5-14-1,-8-10 0,-11-6 0,-12-5 0,-16 1-1,-14 1 0,-11 10 0,-13 8 0,-3 13 0,0 8-1,2 5 1,10 3-2,10 3-1,9-4-2,17 7-8,3-14-16,0 0-11,22 6-1,0-1 1</inkml:trace>
  <inkml:trace contextRef="#ctx0" brushRef="#br0" timeOffset="15553.8897">17984 16443 34,'28'4'38,"-10"-3"2,7 13-1,-12-7-30,6 9-2,-6-3-2,-2 0-2,-11-13 0,14 9-2,-14-9 0,-1-22 0,-5 4-1,-1-7 1,2-6-2,-4-4 0,4 1-4,-7-5-9,12 7-25,-14-6-1,8 4 1,-8-6 0</inkml:trace>
  <inkml:trace contextRef="#ctx0" brushRef="#br0" timeOffset="16710.9558">18063 15992 42,'18'8'37,"12"17"2,2-2-1,16 18-31,-8-2-2,11 7-1,-5-6-3,-8-4-1,-4-6-2,-13-9-2,-11-6 0,-10-15 1,0 0-1,-28-21 0,3 5 2,-2-6 0,2 1 3,4 2 0,7-4 2,8 8-1,5-3 2,8 6-1,7-6 0,14 2-1,1-2 1,1 3-1,2-1-1,1 1 0,-3 0 0,0-3 0,-8 1 0,-8-3-1,-5 1 0,-6-4 1,-5-4 0,-6 3-1,-6 3 2,0 5-1,-4 9 0,0 10 0,2 9 0,-1 12 0,3 10-1,8 6 1,1 5-1,10 0 1,2-1-1,7-6 0,6-7 0,6-11 0,8-12 0,2-9 0,-3-8 1,0-13-1,-5-8 0,-4-7 0,-8-6 0,-9-2 0,-9-1-1,-9 3 1,-1 8-1,-3 5 1,-2 12-1,2 9 1,4 14 0,3 8 0,8 15-1,4 7 2,5 3-2,5 2 1,1-1 0,0-5 0,4-7 1,0-12-1,-4-11 0,0-13-1,-1-16 2,-1-9-2,-3-12 2,-1-4-1,-1-4 0,3 1-1,-1 6 2,3 11-1,1 14 0,-2 14 0,2 15 0,0 16 0,2 9 0,-5 11 1,-1 3-1,1-1 0,-3-4 0,1-8 1,0-10-1,2-10 0,1-12 0,1-12 0,-1-6 0,-3-7-1,3-7 0,-3-3 0,-2 1 0,-1-3 0,-1 7 0,0 2 0,1 5 1,5 5 0,4 8 0,1 8 0,2 9 0,2 6 0,2 2 1,0 4 0,0-3-1,-6-2 1,1-10 0,1-10 0,-5-11-1,-4-9 0,-5-11 1,-4-9-1,-4-5 0,-5-4 1,-3 2-1,-3 3 1,1 7 0,2 7 0,4 15 0,8 20-1,0 0 1,20 8 0,1 17 0,5 11-1,5 3 0,1 4-1,0-3 0,-5-5-2,-1-4-1,-10-10-4,-2 0-7,-14-21-7,0 0-12,-30-1-5,8-3 0,-11-17 11</inkml:trace>
  <inkml:trace contextRef="#ctx0" brushRef="#br0" timeOffset="16864.9647">19276 15601 11,'-26'-27'29,"19"11"8,-1-6 3,16 11-11,-8-12-17,17 4-3,2-4 0,11 1-4,0-3-2,2 4-2,-5 5-4,-10-5-14,2 16-22,-19 5-1,10-9-1,-10 9-1</inkml:trace>
  <inkml:trace contextRef="#ctx0" brushRef="#br0" timeOffset="17178.9826">19625 14799 58,'18'39'43,"8"27"-1,-12 12-1,7 23-35,-6 13 0,3 9-4,-3-6 0,3-4 0,1-16-3,0-16 0,-1-20-3,-9-20-8,13-3-25,-15-26-5,-7-12-2,0 0 0</inkml:trace>
  <inkml:trace contextRef="#ctx0" brushRef="#br0" timeOffset="17911.0245">18066 17398 17,'6'10'39,"11"11"2,0 9-1,12 16-25,-4 5-7,10 4-2,-2 0-1,-33-55-1,57 74-2,-37-57 0,-20-17-1,10-9-1,-14-14 0,-10-9 1,-1-11-1,-4-1 0,-1-8 1,7-1-2,6 3 0,8 0 1,9 7-1,10 12 1,6 8-1,9 16 1,5 18-1,0 11 1,-2 14 1,1 8 0,-7 2-1,-3 0 1,-5-3-1,-5-14-1,1-7-1,-4-13-1,1-11-3,-3-13 1,5-6-5,-15-12-17,12-7-13,-9-7-2,3 0 5</inkml:trace>
  <inkml:trace contextRef="#ctx0" brushRef="#br0" timeOffset="18199.041">18672 17195 17,'0'0'39,"-15"10"-2,15 12 2,-7 2-26,17 12-7,0-2 0,9 2-2,6-2 0,7-7-2,4-7 1,5-11-1,-2-15-1,-3-9 0,-6-12-1,-13-9 1,-11-6-2,-14 0 1,-13-7 0,-15 12-1,-8 1 0,-7 14 1,-1 9-1,5 8 1,3 6-1,8 5-1,11 8-1,10-5-1,17 13-29,17 4-5,2-17-3,12 1 3</inkml:trace>
  <inkml:trace contextRef="#ctx0" brushRef="#br0" timeOffset="18777.074">18972 16999 23,'-7'-14'39,"7"14"1,0 0-2,5 29-25,5-8-9,10 6 0,5-3-2,9-3 0,2-4 0,1-6-2,-3-10 1,-8-13-1,-5-5 0,-8-6 0,-9-5 0,-7-1-1,-9-2 1,-4 0-1,-2 6 0,1 2 0,5 3 1,1 3-1,7-9 0,14 19 1,5 3-1,5 2 2,3 0-1,5 4 0,1-2 0,1-2 0,-1-1 0,-1-5 1,-1-4-1,-5-7 0,-5-8 1,-5-4-1,-7-4 0,-10-1 1,-7 0-1,-5 5 0,-2 5 0,-3 10 0,-2 12 0,2 12 0,5 12 0,8 9 0,7 9 1,6 4-1,12 3 0,6 0 0,10-4 1,5-5-1,9-9 0,5-11 0,5-11 0,-3-9 0,-2-9 0,-7-5-2,-7-12-4,1 11-22,-22-16-11,-3 2-1,-15-5 0</inkml:trace>
  <inkml:trace contextRef="#ctx0" brushRef="#br0" timeOffset="19233.1001">19456 16126 40,'3'16'39,"9"14"1,2-3-2,19 18-31,-4 5-1,10 10-2,3-1-1,5-3-1,0-3-1,-2-5-2,-4-10 0,-4-8-2,-6-5-4,-20-19-21,5 4-12,-16-10-2,-7-16 0</inkml:trace>
  <inkml:trace contextRef="#ctx0" brushRef="#br0" timeOffset="19623.1224">19781 15916 43,'0'0'39,"22"-8"1,10 1-1,5-12-32,12 8 0,2-3-2,6 8-2,-7 6 0,-4 11-1,-9 10 0,-11 11-1,-15 10 0,-10 3-1,-10 4 0,-6-6-1,-5 0-1,3-11-1,2 0-8,-10-16-30,19 1 0,-4-11-2,10 6 2</inkml:trace>
  <inkml:trace contextRef="#ctx0" brushRef="#br0" timeOffset="19777.1311">20413 16443 34,'16'23'43,"-12"-11"0,6 5-3,-6-7-27,-4-10-53,21-7-1,-5-14-3,1-3 2</inkml:trace>
  <inkml:trace contextRef="#ctx0" brushRef="#br0" timeOffset="26461.5134">18669 10202 24,'0'0'37,"0"0"2,10 29-1,4 5-29,15 23-3,2 6 0,7 12-2,1 5 0,-1 2-1,-1-6-2,-5-8 1,-6-6-2,-7-11 0,2 13-11,-9-46-26,-12-18-2,0 0 0,-22 3-1</inkml:trace>
  <inkml:trace contextRef="#ctx0" brushRef="#br0" timeOffset="27182.5548">19021 9852 21,'-12'2'34,"10"14"2,-1 7-2,5 2-32,2 10-2,4-5-9,5 1-24,3-2-1,4-5 1</inkml:trace>
  <inkml:trace contextRef="#ctx0" brushRef="#br0" timeOffset="28437.6266">19464 10614 33,'3'42'37,"-4"-5"1,10 0-1,2-9-34,11-5 0,6-17 0,2-18 0,-1-18 0,-1-14-2,-5-18 1,-7-16 1,-12-11-2,-6-9 0,-17-8 1,-4 3-1,-7 3-1,-1 10 1,-7 10 0,4 13-2,-1 14 2,5 16-1,6 19 0,1 16 0,6 14 0,7 15 1,6 14-2,8 13 2,8 12-2,9 6 2,7 5 0,11-4-1,10-8 0,6-9 1,4-16 0,2-16 0,-2-20-1,1-17 0,-9-25 0,-8-15 0,-12-17 0,-12-13 0,-12-7 0,-13-4-1,-10 2 0,-6 6 0,-5 12 1,-1 10-1,1 18 1,0 12-1,6 15 0,4 17 1,2 16 1,7 12 1,4 16-1,5 13 0,9 10 0,4 7 0,9 6 0,10-5 0,5-7-1,7-11 0,2-15 0,5-22 0,-4-19 0,-4-21 0,-5-17 0,-8-14 0,-10-10 0,-8-3-1,-10-4 0,-6 4 0,-10 8 0,-3 7-1,-1 12 1,-3 10 0,5 8 0,1 11 0,3 16 1,6 10 0,5 10 1,5 7 0,6 5 0,9 2 0,3 2 0,5-4 1,2-7-1,6-14-1,6-12 0,-1-11 1,3-11-1,-5-12 0,1-10-1,-5-8 0,-4-3-1,-8 0 1,-9 1 0,-6 2 0,-6 6-1,-4 4 2,-1 10 0,-1 10 0,4 17 0,0 0 0,-7 13 0,11 9 0,0 4 0,5 8 1,4-3-1,2 2 1,5-11-1,0-10-1,3-10 1,1-11 0,-1-10 0,2-8 0,-6-10 0,-1-10-1,-6-4 1,-3 1 0,-7-3 0,-1-1-1,-1 3 2,2 5-1,3 3 0,4 11 0,9 9 0,4 14 0,4 15 0,3 13 1,-1 17-1,-1 9 1,-6 8-1,-8 2 1,-6-3-1,-9-7 1,-11-7-1,-5-10 1,-3-12-2,-6-11 1,1-9 0,-2-6-1,4 1-3,-3-10-5,21 7-30,-7-9-2,13 3 2,2-9-1</inkml:trace>
  <inkml:trace contextRef="#ctx0" brushRef="#br0" timeOffset="28629.6376">20997 8598 41,'13'31'39,"-6"7"2,7 12-4,-6 4-35,3 3-4,10 7-8,-10-17-27,4-5-2,-11-18 1</inkml:trace>
  <inkml:trace contextRef="#ctx0" brushRef="#br0" timeOffset="28992.6583">21010 8924 22,'-13'-22'36,"4"-5"1,13 2 0,6-13-28,8 6-4,5-8-3,5-1 0,2-5-1,3 5 1,-4 8 0,1 8-1,-6 14 1,2 13 1,-6 13 0,1 16 0,-3 7 2,2 12-2,0-1 0,1 1-2,-1-4 2,-5-8-3,-1-6 2,-5-11-3,-4-9 1,-5-12 0,-10-17 0,0-7 1,-3-9-2,4-6 2,-2-8-2,1-3 2,7-5-1,3 1 0,3 4-1,3 5-1,4 9-2,-5 3-5,13 20-31,-10 0 0,9 14-1,-5 0 0</inkml:trace>
  <inkml:trace contextRef="#ctx0" brushRef="#br0" timeOffset="29797.7044">21663 8318 25,'-25'-12'37,"5"13"2,-8 7-2,12 23-26,-4 3-5,11 12-1,0 2-2,10 2 0,7-4-2,8-2 0,6-12 1,5-12-1,1-11-1,-2-12 0,-1-15 1,-6-7-2,-4-13 2,-9-5-1,-8-3 0,-5-1 0,-5 3 0,-3 6 0,1 7 0,-1 10 0,1 13 0,14 8 0,-15 18 0,16 7 0,5 6 0,3 3 0,8 2 0,5-2 0,5-9 0,5-8 0,-1-11 0,3-14 0,-5-15 0,-4-16 0,-4-13 1,-7-10-1,-10-12 0,-7-9 1,-2-4 0,0-4-1,2 1 1,2 6 0,1 8 0,2 15 0,4 16 0,1 16 0,-7 29 0,18 7 1,-14 25-1,3 13-1,2 7 1,9 6-1,3-4 1,6-2-1,8-12 0,3-8-1,1-14 1,-1-12 0,-5-11 0,-4-12 0,-7-8 0,-12-8-1,-6-6 2,-7-3-1,-3 4 0,-1 2 0,-1 6 0,2 7-1,2 12 1,4 11 1,0 0-1,2 29 0,7-5 0,9 4 0,5-1 0,7-1 1,13-9-1,8-6 0,7-12 0,-3-10 0,1-4-2,-12-8-1,-7 11-16,-27-12-20,-17 9-2,-29-2 0,-12 13 0</inkml:trace>
  <inkml:trace contextRef="#ctx0" brushRef="#br0" timeOffset="29944.7128">21785 7971 50,'0'0'41,"-4"-29"-2,32 2-1,8-7-36,4-13-19,17 8-20,-4-6-2,1 7 0</inkml:trace>
  <inkml:trace contextRef="#ctx0" brushRef="#br0" timeOffset="30142.7241">22989 7108 61,'19'-22'43,"10"0"-2,-6-7-3,-3-5-75,6 19-2,-8-6-3,4 8 1</inkml:trace>
  <inkml:trace contextRef="#ctx0" brushRef="#br0" timeOffset="31153.7819">19752 11726 20,'-15'4'38,"4"9"-1,5 7 0,-2 6-22,11 5-11,4-2 0,11-3-1,4-6 0,9-8-1,5-10-1,-1-13 0,2-7 0,-7-10 1,-5-8 0,-7-2-1,-6-2 1,-10 3-1,-7 4 0,0 12 1,-6 5-1,11 16 0,-15 3 0,15 14-1,4 2 1,5 4-1,9-1 1,6-6-1,7-9 0,4-12 1,3-14-1,-2-16 1,-5-11 0,-6-9 0,-8-4-1,-13-5 0,-10 7 0,-10 6 1,-8 12-2,-7 10 0,2 14-2,-1 2-3,9 21-11,3-10-23,18 2 0,-14-2-1</inkml:trace>
  <inkml:trace contextRef="#ctx0" brushRef="#br0" timeOffset="32218.8428">20155 10823 43,'0'0'40,"21"26"1,-12 3-1,9 17-34,-4 11-1,11 10-1,2-4-1,2-7 0,-1-11-1,1-12 0,-6-13-1,-3-20-1,-5-14 0,-2-12 0,-9-11 1,2-6-1,2-2-1,0 1 1,4 7 0,3 5-1,4 9 0,2 8 1,4 9-1,4 8 0,1 6 1,0 1-1,1 2 1,1-1 0,0-5 0,1-5 0,-4-7 0,-5-8 0,-4-5 0,-5-10 0,-7-7 0,-7-6 0,-7-2 0,-3 0 0,-5 4 0,-2 5 0,-2 6 0,2 9 0,-2 14 0,0 12 0,7 12-1,0 10 1,3 7 0,6 8 0,4 2 1,6-2-1,4 0 0,6-4 0,6-9 1,4-10-1,1-11 0,0-9 0,3-10 0,-8-9-1,-3-10 0,-7-2 0,-8-6 0,-9 0 0,-5 3 0,-3 4 0,-6 4 0,3 8 1,-1 5-1,3 9 1,12 5 0,-8 14 0,11 0 0,4 6 0,3-1-1,7 2 2,1-3-1,4-7 0,5-8 0,-2-10 0,0-8 0,-2-8 0,-7-8 1,-2-6-1,-12-7 1,-10-4-1,-14-6 1,-7-3-1,-10 1 1,-2 0 1,-3 6-1,1 4 1,5 6-1,7 10 0,9 14 1,11 14-1,11 2 0,20 31-1,12 0 2,13 6-2,8 7 1,8 2-1,1-1 1,-2-5-2,-6-7-1,-11-10 0,-15-2-2,-18-12-3,-7 1-5,-30-13-3,0 6-1,-19-16 1,10 7 4,-10-13 4,6 2 5,6-4 4,5-11 4,23 6 7,0-11 0,20 9 1,-5-10-4,19 3-3,0-1-3,7 2-3,3 6-5,-2-11-16,14 10-18,1-6-2,3 10 0</inkml:trace>
  <inkml:trace contextRef="#ctx0" brushRef="#br0" timeOffset="32465.857">21692 9647 49,'24'27'41,"-7"-8"-2,7 11-1,3 3-34,5 1-3,6-3-3,0-12-6,8-4-30,-14-16 0,-1-7-1,-11-15 0</inkml:trace>
  <inkml:trace contextRef="#ctx0" brushRef="#br0" timeOffset="32578.8634">21840 9511 19,'-48'-36'33,"5"8"1,0 1-1,12 7-34,5 8-28,11 1-4,15 11 0</inkml:trace>
  <inkml:trace contextRef="#ctx0" brushRef="#br0" timeOffset="32884.8809">22065 9332 32,'0'0'39,"0"0"1,-15-5 0,-13 5-33,3 9-4,-3 1-1,4 3 0,3 1-1,11 1 0,12-4-1,13 0 0,9-2 0,14-2 0,9 2 1,3 3 1,1 1-1,-4 9 1,-8 5 0,-11 4 0,-15 1 1,-16-1-1,-10-5 0,-12-7-1,-3-5-1,-3-14-3,7 4-18,-8-23-20,13 1-1,3-11 0</inkml:trace>
  <inkml:trace contextRef="#ctx0" brushRef="#br0" timeOffset="33835.9353">22629 8424 39,'9'14'38,"3"4"2,13 15-2,3 7-33,13 8-1,2 2-1,4-1 0,-4-11-1,-1-3 0,-14-14-1,-12-9-1,-16-12 0,0 0-1,-29-11 1,-1-5 0,-9-3 0,-3-5 0,2 1 0,3-1-1,5-4 1,7-1 1,9-4-1,10 1 0,9-3 0,6 0 0,5 5 1,4 5-1,4 3 0,0 4 0,0 6 0,-3 4 0,-2 3 0,-2 4 0,-4-1 0,-11 2 0,17 3 0,-17-3 0,16 15 1,-3-2-1,2 2 0,4 4 1,0-1-1,3 0 0,3-6 1,0-3-1,2-9 1,-3-6-1,1-9 1,-2-8-1,-2-8 0,-3-6 1,2-1-1,-5-1 0,0 3 1,-1 4-1,-1 7 0,2 5 0,4 10 0,3 4 0,0 6 0,5 1 0,5 1 1,3-3-1,3-5 0,2-6 1,5-12-1,-3-3 1,2-8 0,-6-1 0,-4-5-1,-9 4 1,-10 4-1,-10 3 1,-15 8-2,0 8 1,-14 7 0,5 7 0,-4 5-1,4 7 1,3 6 0,10 5 0,12 1 0,1 3 0,14 0 1,4-5-1,13 0 0,3-5 0,3-2-1,-9-3-4,1 14-13,-29-8-21,-5 12-3,-28 4 1,-18 17 0</inkml:trace>
  <inkml:trace contextRef="#ctx0" brushRef="#br0" timeOffset="34515.9742">21868 9818 24,'-10'-16'36,"3"-12"1,9 2 0,-5-11-27,14 9-2,-4-9-2,12 6-1,-2-1-2,6 4 1,0 6-1,-2 9-1,-8 12 0,-8 14 0,-17 16 1,-16 17-1,-14 13 0,-12 13 0,-2 4-1,-3 1 0,7-9 0,8-10 0,16-13-1,20-16 0,20-23 1,19-23-1,17-21 1,13-18-1,6-9 1,5-7-1,-6-4-1,-8 6 0,-12 7-1,-21 15 2,-21 11-2,-18 14 1,-17 10 0,-13 16 1,-6 9 2,-5 9-1,4 10 0,2 9 0,10 8 1,11 5-1,13 0 0,15-5 0,18-12-2,15-12 2,10-20-1,10-16 1,3-19-1,-4-15 0,-6-13-1,-12-4 0,-21 2 1,-18 8-1,-22 12-1,-17 11 2,-8 15-2,-6 12 2,-1 15 0,2 9 1,11 5-1,8 0 0,14-1-2,15-7-2,14-2-3,-5-16-13,32 4-20,-13-12-3,4 4 2</inkml:trace>
  <inkml:trace contextRef="#ctx0" brushRef="#br0" timeOffset="35360.0225">21406 9457 9,'0'0'34,"-4"-16"2,-3-1-7,7 17-16,-10-29-1,7 14-2,-17-6-3,2 5-2,-10 0-2,-3 6 0,1 5-1,-1 8-1,2 9-1,4 7 1,4 11-1,10 6 1,11 4 0,10 2 0,6-2 2,6-6-2,6-8 0,2-11 1,1-14-2,1-13 0,-6-13-1,-2-9 0,-9-11 0,-5-5 0,-6-3 0,-2-2-2,-2 6 4,-1 4-2,0 10 2,1 8-1,2 10 0,-2 17 0,18 7 0,-7 10 0,2 7-1,1 2 2,6-3-2,-1-1 1,5-10 0,-1-9 0,-2-14 1,1-11-1,-1-5 0,-4-8 0,-3-3 2,-5-3-2,0 1 0,-4 2 0,-2 7 0,1 5 0,-1 5 0,2 5 0,-5 16-2,13-18 2,-2 18 0,4 3 0,7 0 0,3 3 0,3-3 0,1-1 0,1-5 2,-1-2-2,-3-7 0,-4-6 0,-3-9-2,-4-3 4,-4-6-2,-4 2 1,-3-4-2,-3 5 2,-3 6-2,-2 7 2,4 20-1,-18-8 0,7 18 0,3 9 0,4 5 0,6 4 0,5-1 1,8 1-1,10-8 1,10-7-1,8-10 0,6-6 1,2-5-2,-3-9-2,3 9-18,-14-10-17,-4 4-3,-16-4 0</inkml:trace>
  <inkml:trace contextRef="#ctx0" brushRef="#br0" timeOffset="36667.0972">20236 12647 13,'-7'-12'23,"7"12"2,0 0-26,0 0 3,0 0 4,0 0 7,5 12 1,-5-12 0,0 0-2,-9-18 0,9 18-1,-8-15-2,8 15-2,-9-11-2,9 11 0,2 18-2,9 5 0,7 7 0,8 7-2,3 4 1,6 2-1,-2 0 0,-2-4 0,-2-8 0,-7-5-1,-12-9 1,-7-4-1,-3-13 1,-21-3-1,5-10 0,-4-14 0,-2-9 0,2-8 1,-3-9-1,5-4 0,4 0-1,4 2 1,5 6-1,5 8 1,10 8-2,7 4 0,8 10-1,8 2 0,7 5-2,-3-1-4,10 9-3,-17-6-23,6 9-3,-12-3 0,-1 9 2</inkml:trace>
  <inkml:trace contextRef="#ctx0" brushRef="#br0" timeOffset="36969.1145">20691 12331 43,'14'-18'38,"-7"-8"2,6 10-2,-13-4-29,6 9-3,-9-8-1,0 2-2,-5-3 0,2-1-2,-5 3 0,4 1-1,7 17 0,-18-4 0,9 27 0,2 13 0,3 11 0,3 13 0,7 4 0,1 4 1,9-8 0,11-12-2,6-18 2,9-11-1,4-18 0,-2-11-2,1-7-1,-10-13-3,1 3-9,-16-13-24,-4 6-2,-16-9 1,-1 3 0</inkml:trace>
  <inkml:trace contextRef="#ctx0" brushRef="#br0" timeOffset="37400.1392">21056 11726 54,'-25'-9'38,"-7"7"0,4 20-15,-5 2-19,7 11-2,10 1-1,7 4 0,9-3 0,10 0-1,15-4 0,9-5 1,8-3-1,4-1 1,0 3 0,-7 5 0,-10 4 0,-8 8 2,-17 0-2,-14 3 0,-14-4 0,-8-8 0,-2-9-1,-1-9-1,2-12-1,1-17-5,17-8-30,-2-11-1,15-6-2,-2-8 1</inkml:trace>
  <inkml:trace contextRef="#ctx0" brushRef="#br0" timeOffset="37947.1705">21130 11722 31,'18'3'39,"-15"10"0,5 12-1,-1 2-24,10 4-11,9-2-1,12-4 0,5-5 1,3-8-2,-3-8-1,-3-9-1,-9-7 0,-11-10-1,-9-8 1,-12-5 0,-9-1 0,-7-2 0,-3 3 1,0-1 0,0 9 0,6 7 0,0 5 0,14 15 0,0 0 0,0 0 0,20 25 0,-3-7 1,5 3-1,4 0 0,1-4 1,1-5-1,0-10 1,-1-7 0,-5-11 1,-2-11-2,-6-15 1,-6-13-1,-7-9 1,-8-7-2,-6-2 2,-4-2-1,-4 5 1,-1 10-1,-1 11 1,2 17-1,0 16 1,6 14 0,2 12 0,10 13 0,4 11-1,7 6 0,9 8 1,11 5-1,12-4 1,5-2-2,9-7-1,3-11 0,1-8-6,-11-24-11,5-4-20,-14-20 0,-5-7 0</inkml:trace>
  <inkml:trace contextRef="#ctx0" brushRef="#br0" timeOffset="38126.1807">21781 10819 37,'-29'-43'36,"14"19"2,2 11-2,15 25-28,6 13-3,10 17-1,7 13-2,7 8 0,2 5-2,3-4-3,1 0-5,-13-15-29,3-8-2,-16-14 2,-4-11-1</inkml:trace>
  <inkml:trace contextRef="#ctx0" brushRef="#br0" timeOffset="38491.2015">21914 11098 14,'-1'-44'34,"8"-2"0,6-6 2,5 5-20,2-2-12,8 6-2,0 0 0,0 6-1,-1 5 0,-3 7 0,-6 7-1,-3 3 1,-10 2 1,-5 13 1,0 0-1,0 0 2,0 0-1,-16 8 0,6 3 1,6 7 0,1 1-2,13 4-1,4-4 1,6 6-1,7-1 0,4 1 1,-1 1-1,3 1 1,-12 2-1,-9 3 0,-15 4 0,-11 1 0,-13-4-1,-5-3-1,-3-5-1,-2-12-2,8 0-15,0-21-20,18-7-1,1-16 0,20-5 1</inkml:trace>
  <inkml:trace contextRef="#ctx0" brushRef="#br0" timeOffset="38959.2283">22706 10120 46,'-14'13'39,"4"-1"-1,15 11 0,9 1-36,10 8 0,4-2 1,10-1 0,1-5 0,-1-7-2,-2-10 0,-5-8-1,-7-11 1,-4-8 0,-10-9-2,-10-6 1,-4-4-1,-5 0 1,-7 3 0,5 6 0,0 7 0,3 9 0,8 14 0,0 0 0,5 15 0,5 5 0,8-2 0,3 3 0,-2-6 1,6-8-1,0-11 0,2-9 0,-8-11 0,3-4 0,-8-8 0,-4-2-1,-5 0-1,-8-4-6,6 10-30,-12-1 0,6 8-2,-7-2 0</inkml:trace>
  <inkml:trace contextRef="#ctx0" brushRef="#br0" timeOffset="39177.2408">23181 9311 44,'26'17'43,"-12"10"0,15 25 0,-3 12-37,5 15-1,6 6-1,-2 1-3,3-3-1,-9-11-3,3-1-18,-6-31-19,-2-7-2,-4-24 1,2-9 0</inkml:trace>
  <inkml:trace contextRef="#ctx0" brushRef="#br0" timeOffset="39476.2578">23746 9412 48,'-12'-5'43,"-5"3"-2,17 2 1,-22 21-39,21 1 0,8 4 0,9 1-2,4 0 1,6-3-1,4-11-1,4-8 0,-3-12 0,-4-16-1,-9-7 0,-11-6-1,-12-1 1,-14 3 0,-13 10 1,-8 5-1,-5 14-2,-8-3-20,13 20-17,-1-1-1,14 11 0</inkml:trace>
  <inkml:trace contextRef="#ctx0" brushRef="#br0" timeOffset="40211.3">21550 13101 34,'0'0'38,"19"8"1,-19-8-1,4-12-30,-17-4-2,3-3-1,-14-10 0,-3-1-3,-7-4-1,-2 4 0,-5 7-1,4 13 0,2 15 1,4 11-1,12 15 0,7 7 0,11 8 0,9 4 0,7-1 0,8-6 1,9-8-1,2-11 0,6-12 0,-1-8 0,-2-12 1,-2-11-1,-6-8 1,-9-8-2,-9-2 2,-5 0-1,-8 5 0,-4 4 1,-2 8-1,2 8 0,6 12 0,0 0 0,15 15 0,6-1 1,8-3-1,10-5-1,10-8 1,3-12-3,1-6-1,-8-20-14,1 7-21,-15-10-1,-6 7 0</inkml:trace>
  <inkml:trace contextRef="#ctx0" brushRef="#br0" timeOffset="40737.3301">22174 12712 25,'11'-15'37,"2"4"0,-13-13 0,1 2-26,-13-16-3,0 4-1,-13-7-3,-13 1 0,-8 6-2,-4 7 0,-4 12 0,1 13-1,3 14 0,3 13 0,15 13 0,13 7 0,17 8-1,13 2 1,12 1-1,9-7 0,4-8 0,7-15-1,-1-14 1,-4-17 0,-7-18 0,-8-20 0,-9-10 1,-9-11-1,-10-12 0,-7-4 0,-5 2 0,1 6 0,-2 10 0,-1 13 0,7 11 0,4 20 1,8 18-2,4 24 1,7 11-1,6 5-1,6 12-2,2-7-5,13 9-31,-4-16 2,10-7-3,-1-13 2</inkml:trace>
  <inkml:trace contextRef="#ctx0" brushRef="#br0" timeOffset="41151.3538">22589 12189 30,'-27'-56'37,"-3"10"3,-12 5-2,3 12-27,-5 17-7,4 17-1,7 11 0,7 18-1,4 7 0,11 10 0,6 4-2,7 2 1,5-3-1,8-7 1,4-6-1,3-13 0,3-10 0,0-14 1,-1-14-1,-1-13-1,-3-13 2,-6-11-2,-5-4 1,-9-4 0,-7 5 0,-1 3 0,-5 10 0,-1 9 0,0 17 0,4 13 0,5 12 0,5 12 0,10 6 0,4 4 0,8 0 0,4-3-2,10-7-3,-6-21-12,6-2-21,-10-18-1,-3-4 0</inkml:trace>
  <inkml:trace contextRef="#ctx0" brushRef="#br0" timeOffset="41527.3753">22642 12000 46,'27'54'41,"-4"5"-1,10 14-1,-5-3-33,7 1-2,-2-10-1,-5-10 0,-9-16-2,-12-18-1,-7-17 1,-20-16-1,-4-20 0,-6-14-1,-6-10 1,3-9-1,5-3 2,13-3-2,13 0 1,10 6 0,13 10 0,8 15 1,8 12-2,-1 19 1,-4 14 1,-6 15-1,-13 15 0,-12 10 0,-10 4 0,-13 2 0,-5-8-1,-4-8-3,4-4-13,-3-27-23,12-12 0,-1-20 0,8-12-1</inkml:trace>
  <inkml:trace contextRef="#ctx0" brushRef="#br0" timeOffset="41693.3848">22773 11359 42,'32'25'39,"4"15"0,-10 2-1,-2 3-35,-1 8-7,-9-11-32,0-1 0,-12-17-3,2-4 2</inkml:trace>
  <inkml:trace contextRef="#ctx0" brushRef="#br0" timeOffset="42644.4392">22909 11510 38,'14'-29'37,"6"6"1,3-4-3,5 5-30,6-2-2,2 1-1,-2-1-1,-1 0-1,-4-1 1,-4-2 1,-10-2 0,-5 0 1,-12-2 1,0 7-1,-10 2 1,1 7-1,-8 6 0,0 10 0,-1 9-2,3 14 1,3 10-2,4 11 1,6 9-1,6 5 0,9-1-1,4-2 1,5-8 0,4-11 0,2-16-1,0-15 1,-2-19-1,-4-12 1,-5-12-1,-7-8 1,-2-6-1,-6-2 1,-6 6 0,-1 1-1,-2 10 1,-2 7 0,4 13-1,7 16 2,0 0-2,-7 16 1,17 9 0,2 8 0,5-1 0,6 1-1,6-4 0,3-7-1,3-8 0,-3-15-1,2-13 0,-6-14-1,-4-7 2,-5-17-1,-8-8 2,-7-11 0,-4-7 1,-6-3 1,-3-1 1,-1 9 0,-1 6 0,1 15 1,1 17 0,5 22-1,-1 24 1,8 21-1,4 15-1,5 15 0,3 8-1,6 3 1,1-1-2,1-11 0,-2-9-1,-6-15-1,-2-13 0,-13-24-1,0 0 0,-4-23 0,-4-8 1,-5-7 1,6-5 0,4-2 2,3-1 0,6-1 0,2 4 1,9 2-1,4 2 0,1 5 0,0 5 1,0 6-1,-7 7 1,-1 12 1,-14 4 0,15 15 1,-14 4-1,3 10 2,-2 1-2,4 7 1,3-5-1,6-2-2,0-6 1,8-12-1,1-10 0,3-12 0,-5-17 0,0-10-2,-5-5 0,-8-7-1,-4 2-2,-18-6-4,8 11-27,-16 2-3,5 12 1,-2 2 0</inkml:trace>
  <inkml:trace contextRef="#ctx0" brushRef="#br0" timeOffset="43142.4675">24067 10367 51,'21'-5'40,"-21"5"1,7 24-1,-17 3-35,9 11-1,-2 3-2,1 7 0,1-3-2,5-7 1,2-9-2,-1-16 1,6-10 0,-1-17 0,2-13 0,-3-9-1,3-7 1,-3-3 0,4-3 0,2 7-1,4 5 0,5 9 2,0 11-1,-1 12 2,-7 11-1,3 10 1,-11 11 0,1 3 1,-8 2 0,-2-6-1,-3-5-2,1-11 1,3-10-1,3-18 0,6-5-1,-5-9 0,8-2 1,2 0-2,2 3 1,-1 6 1,4 7 0,-3 9-1,3 9 2,3 8-1,-5 3 2,-1 7-1,0 1-1,-1 0 0,-1 4-5,-14-23-23,6 19-13,-6-19-1,15-12-1</inkml:trace>
  <inkml:trace contextRef="#ctx0" brushRef="#br0" timeOffset="43289.4761">24875 10132 66,'6'-26'45,"6"4"-1,-10-8-3,1 6-50,0 13-33,-10-3-2,7 14-2,0 0 1</inkml:trace>
</inkml:ink>
</file>

<file path=ppt/ink/ink7.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0:48:33.571"/>
    </inkml:context>
    <inkml:brush xml:id="br0">
      <inkml:brushProperty name="width" value="0.05292" units="cm"/>
      <inkml:brushProperty name="height" value="0.05292" units="cm"/>
      <inkml:brushProperty name="color" value="#FF0000"/>
    </inkml:brush>
  </inkml:definitions>
  <inkml:trace contextRef="#ctx0" brushRef="#br0">10389 5709 56,'0'-44'41,"-12"-13"-2,-2 4 2,-12-6-35,-7 7-1,-11 7-2,-6 14-1,-8 17 0,-2 20-2,-2 22 1,4 19-1,5 22-1,18 11 0,12 11 0,19 3 0,13-3 0,14-10 0,12-16 0,8-16 0,6-26 0,4-17 1,-4-20 0,-7-18 1,-7-11 0,-6-6 0,-13-4 0,-3 6 0,-9 9 0,-5 11 0,-1 11 0,2 16-1,7 11 0,3 10 0,5 4 0,7 2-2,8 0 1,2-8-3,7-5-1,-3-18-4,17 7-18,-8-21-12,6 7 0,-9-15 0</inkml:trace>
  <inkml:trace contextRef="#ctx0" brushRef="#br0" timeOffset="482.0276">10868 5639 50,'4'-30'40,"-15"-7"-1,-2 10 0,-16-2-29,-3 12-4,-10 6-2,0 11-1,1 10-1,-1 11 0,8 11-2,8 5 1,8 6-1,13-2 0,10 2 0,10-10 0,7-4-1,7-10 1,3-12-1,2-11 0,3-9 1,-4-11-1,-1-5 1,-9-2-1,-2-2 1,-3 2 0,-7 4 0,3 10 0,-5 9 1,5 10-1,5 11 1,2 12 0,7 13-1,5 14 0,5 12 1,4 11-1,-3 8 0,-5 5 0,-4 1-1,-7-7 1,-12-7-1,-14-12 1,-9-15 0,-16-16 0,-6-18-1,-3-15 0,-6-18 0,3-14-1,4-13-1,8-12-1,15-7-1,2-14-9,20 6-24,2-10 0,13 11-1,0-5 1</inkml:trace>
  <inkml:trace contextRef="#ctx0" brushRef="#br0" timeOffset="1170.067">11284 5399 45,'17'-40'38,"-5"7"1,-17-1-1,5 10-28,-17-2-4,-2 10 0,-8 6-2,0 10-1,-5 8-1,3 13 0,5 7-1,1 14 0,8 6 0,4 4-1,9 4 0,8-5 0,4-6 0,9-9 1,1-9-2,5-15 1,1-15 0,-1-13 0,-2-11 0,-3-11 0,-6-3 0,-5-4 0,-4 2 0,-6 5 0,1 8 1,-5 12-1,5 18 0,0 0 0,-4 11 0,11 16 1,4 5-2,5 6 2,4 1-1,4-1 0,3-8 0,0-6 0,1-12 1,-1-12-1,-5-14 0,-5-9 0,-3-7 1,-5-7-1,-3-4 1,-2-4-1,-5 2 0,1 0 0,0 5 0,-2 7 1,1 6-1,2 5 0,-1 20 1,0 0-1,13 6 1,-2 14-1,0 3 1,9 7-1,1 0 0,5-5 1,7-2-1,-2-8 0,0-9 0,-2-13-1,-3-8 0,-13-14-1,-5-3-1,-12-10-1,-11-2 0,-13-8 1,-5 1 0,-10-1 1,0 8 0,-2 0 1,0 6 1,3 6 0,11 6-2,6-1-11,21 15-22,-1 2-2,16 13 0,5-2 0</inkml:trace>
  <inkml:trace contextRef="#ctx0" brushRef="#br0" timeOffset="1461.0836">11737 5081 72,'23'41'41,"1"11"-2,-13-15 2,6 3-36,-7-11-1,-2-6-2,-8-23 0,0 0-1,9-11 0,-11-20-1,0-7 0,0-7 2,2 1-1,3-2 0,7 5 0,3 9 0,4 10 0,5 13 1,3 15-2,6 11 1,0 9-2,0 10 0,1 2 1,0 1-2,-2-2-1,2-9-3,7 3-17,-11-25-22,9-3 3,-8-14-1,8-3-1</inkml:trace>
  <inkml:trace contextRef="#ctx0" brushRef="#br0" timeOffset="1688.0966">12418 5001 78,'15'4'42,"3"-16"-2,19-1 0,7-8-38,-5-14-8,9 6-33,-12-9-1,-3 10-1,-12-6 1</inkml:trace>
  <inkml:trace contextRef="#ctx0" brushRef="#br0" timeOffset="2357.1348">11863 6342 37,'-1'-19'39,"-17"-4"0,1 8-1,-19 3-27,-2 8-8,0 6 0,1 7-2,3 8 0,8 5 0,6 6-1,13-2 0,15-1 0,9-7 1,14-6-1,12-4 1,8-4 0,8 3 0,0 1 1,2 8-1,-8 5 1,-6 6-1,-14 4 1,-13 1-1,-16-2-1,-15-4 0,-14-6 0,-6-9-1,-5-7 0,-4-10-4,4 0-3,-10-19-32,19 0 1,-5-13-2,13-4 1</inkml:trace>
  <inkml:trace contextRef="#ctx0" brushRef="#br0" timeOffset="2523.1443">11916 6032 50,'50'32'40,"4"21"-1,-11 6-2,4 12-32,0-1-4,-3-5-3,-1-9-6,-20-26-19,3-3-11,-26-27-2,10 5 2</inkml:trace>
  <inkml:trace contextRef="#ctx0" brushRef="#br0" timeOffset="3374.193">12163 6341 21,'-14'-32'35,"8"-3"1,16 6-1,7-3-23,14 10-7,0 0-2,13 7-2,3 4-1,3 0 0,-1 1-1,0-4 1,-3-2 0,-5-1 1,-6-6 0,-11 1 2,-9-5 0,-7 4 1,-14 1 0,-7 8 0,-12 4 0,-7 10 0,-6 8-1,-1 11-1,2 8-1,4 7 0,7 6-1,9 4 0,8 4 0,13 0 0,11-5 0,7-4 1,7-11-2,5-7 1,9-13 1,3-12-1,-1-15 0,-2-7 0,-9-12 0,-7-3 0,-9-4 1,-10 5-1,-9 3 0,-9 7 0,-2 8 0,-5 6 0,5 12 0,12 4 0,-14 17 0,14-1 0,4 6 0,7 1 0,3 1 0,7-3 0,4-5-1,6-8 1,2-6 0,0-8 0,2-6 0,-4-10 0,-4-6-1,-7-4 1,-7-3 0,-9 0 1,-4-2-1,-4 3 1,-1 2-1,-4 8 1,3 6-1,6 18 0,-6-10 0,6 10-1,9 22 1,3-2-1,3 3 1,7 0-1,5-5 1,5-5 0,4-7 0,2-9 1,-2-8-1,-2-9 1,-6-12 0,-6-5 0,-7-7 0,-10-5 0,-7-3 0,-7-1 1,-5 1-1,-2 8 0,-4 7 0,1 9 0,1 12 1,5 14-1,3 15 0,10 11 1,7 8-2,5 11 1,7 5-2,4 2 0,8 0-1,1-8-3,4-6-1,-12-21-16,4 3-18,-11-18-2,-5 1 3,-17-11-1</inkml:trace>
  <inkml:trace contextRef="#ctx0" brushRef="#br0" timeOffset="3542.2025">13196 5669 67,'20'-12'40,"5"3"-1,-1-13-5,-1-3-71,10-4-1,-4-13-1,6 1-1</inkml:trace>
  <inkml:trace contextRef="#ctx0" brushRef="#br0" timeOffset="4071.2329">13961 5087 67,'0'0'41,"-6"32"-1,3-14 1,12 18-37,-3-3-2,10 2-2,5-4 0,2-2 1,1-11-1,2-8 0,-2-10 0,0-12 0,-3-7 1,-2-9-1,-4-6 0,-4-4 2,-3-1-1,-2 2 0,-2 7 0,-2 5 0,-1 5-1,-1 10 2,0 10-2,0 0 0,7 15-1,0 3 0,6 2 0,1 1-1,5-2 2,6 0-2,4-7 2,3-8-1,2-11 2,-1-9 2,-1-9-1,-3-10 1,-10-9 0,-5-4 0,-9-2-1,-8-1 0,-9 8-1,-9 6-2,-5 5 1,-3 12-1,0 7-2,2 5-1,2 10-3,0-13-12,9 19-22,4-13 1,12 5 0,0 0 0</inkml:trace>
  <inkml:trace contextRef="#ctx0" brushRef="#br0" timeOffset="4283.245">14532 4247 91,'0'0'42,"28"38"3,-17 2-5,16 26-37,-4 18 0,4 14-2,2 10 0,1-3-4,1-3 1,-4-11-6,1 0-5,-19-29-31,6-12 1,-14-24-2,1-10 1</inkml:trace>
  <inkml:trace contextRef="#ctx0" brushRef="#br0" timeOffset="5322.3044">12517 7291 21,'0'21'38,"9"1"1,10 18-1,3 4-24,15 22-7,3 3-1,12 8-2,-5-4 1,3-8-3,-11-9-1,-6-11 0,-10-13-1,-10-19-1,-13-13-1,-5-16-1,-12-8-2,-14-13 1,-8-1 0,-13-8 1,-1 3 0,-7-3 0,3 4 3,-1 3 0,9 6 1,10 3 0,8-3 1,14 0 0,9-4-1,21-4 1,8-7-1,15 2 2,9-1-2,14 9 2,7 10-1,5 18 1,-5 14-1,-9 22 1,-11 13-1,-11 13-1,-19 5 1,-15 1-2,-17-4 1,-10-6-2,-3-13 1,-5-14-3,1-9-1,-3-16-4,17 0-8,-6-23-23,17 1-1,1-15 1</inkml:trace>
  <inkml:trace contextRef="#ctx0" brushRef="#br0" timeOffset="5784.3309">12874 7136 37,'27'5'37,"4"16"3,-11 2-2,1 14-29,-6-1-3,2-1-1,-3-6-1,-7-3-2,-4-13-1,-3-13 0,-12-5-1,2-18 0,-1-11-1,0-9 1,2-8-1,5-8 1,4 4 1,6 1-1,8 3 0,3 7 0,1 12 0,2 10 0,-2 10 0,1 13-1,-3 10 1,-3 8 0,-3 8 0,1 4-1,-1 5 1,3-2 0,3 1 0,3-5 0,4-8 1,6-11-1,3-11 0,1-9 1,-2-14-1,-7-7 0,-8-4 1,-7-2-1,-13 1 0,-14 5 0,-20 8 0,-6 6 0,-7 9-1,3 3 0,3 6-2,5-2-4,22 7-32,0-9 1,18 2-3,19-9 2</inkml:trace>
  <inkml:trace contextRef="#ctx0" brushRef="#br0" timeOffset="6219.3558">13281 6483 43,'0'0'39,"0"0"0,18 24 0,-6 10-33,15 19 0,3 6-2,7 12-1,0-2-1,1 0 0,0-12-1,-3-12 0,-5-17-1,-7-22 1,-3-14-1,-7-18 0,-5-12 1,-4-8-1,-1-4 1,1-4-1,7 2 0,6 9 1,3 8-1,8 10 1,1 15-1,0 13-1,-2 15 1,-8 14-1,-13 14 1,-7 7-1,-13 0 0,-8 0 1,-6-5-1,-2-12 1,-4-11-2,5-13-1,6-7-3,-7-23-21,21 0-13,-5-13-1,9-1 1</inkml:trace>
  <inkml:trace contextRef="#ctx0" brushRef="#br0" timeOffset="7400.4233">13781 6242 59,'0'0'42,"0"0"-2,15 38 1,-15-1-37,19 19-2,9 6 0,10 1-2,8-2 1,10-10-1,1-10 0,5-10-1,-5-14 0,-4-20 1,-10-15 0,-12-13 1,-11-11-1,-19-4 0,-7-5 0,-13 2 1,-6 4-1,-2 7 0,-2 12 0,0 13 0,7 10 0,2 12 0,9 11 0,5 4 0,8 10 0,5 1 0,4 4 0,6-5-1,7-2 1,7-7-1,4-8 1,-1-7-1,0-13 0,-1-11 0,-2-10 0,-4-11 0,-3-9-1,-7-6 1,1-6 0,-4 2 0,3 3 1,-2 8 0,1 13 0,3 15 1,-4 20 1,1 15 0,-2 13 0,0 12 0,-5 4 1,2 5-1,-3-10 0,-1-6 0,-4-17-1,-3-21-1,0 0 1,11-19-1,-9-13 1,-2-11-1,0-2 0,1-8 0,0 2 0,4 8 1,5 3-1,3 14 0,4 11 0,0 16-1,2 15 1,-1 12 0,0 11 0,-6 3 0,2-1-1,-5-4 1,0-9 0,-3-13 0,-6-15 0,10-14 0,-6-14 0,-1-9 0,-1-5 0,-1-5 0,0 1 0,1 7 0,2 5 1,1 9-1,4 10 0,1 13 0,4 10 0,3 9 0,4 11 0,0 6 0,2 1-1,3 3 1,4-4-1,1-8-1,0-7 0,-1-16-1,5-5-2,-6-20-2,4 0-1,-13-16-3,5-1 2,-13-11 1,5 1 2,-9-6 4,-4-1 2,-2 5 4,-8-5 2,2 13 2,-14 0 1,5 16 1,-12 6-3,0 14-2,-7 7 0,3 13-1,1 2-1,8 5-1,4 2-1,9 0-1,11-3 1,8-1-2,12-4 1,8-4-1,6 0 1,6 0 0,1 4 0,1 1 1,-5 2-1,-7 6 1,-11 5-1,-10 1 1,-12 2-1,-15 1-1,-3-3 0,-10-5-1,2-3-3,-8-14-5,17 7-12,-13-24-12,29 10-7,-16-28-1,20 6 1</inkml:trace>
  <inkml:trace contextRef="#ctx0" brushRef="#br0" timeOffset="7545.4316">15628 6023 62,'23'47'41,"1"7"-4,-2-2-38,-17 0-36,3-2-5,-8-17 0</inkml:trace>
  <inkml:trace contextRef="#ctx0" brushRef="#br0" timeOffset="9053.5178">16377 5420 42,'23'-6'39,"-8"-12"1,5-1-1,-11-11-29,6-9-6,-1-14 0,0-6 1,-8-7-3,-7 1 1,-8 7-2,-6 11 1,-9 16-2,-5 16 2,-3 19-2,2 18 1,2 12-1,8 9-2,10 7 2,10 3-2,9-1 2,11-6-2,7-8 2,5-9-2,6-10 2,0-10-1,0-7 1,-4-7 0,-2-6-1,-10-3 1,-5-3-1,-5-2 0,-8 2 0,-4-4 0,-2 0 1,0 1 0,3-1 0,3 0 3,9 4-3,8 8 3,8 2-2,6 4 0,9 3 0,1-2-1,5-4 1,-3-3-2,-5-5-1,-9-12-1,-5-2-3,-13-10 0,-5 8-4,-20-9 2,2 11-1,-15-7 2,-1 10 2,-2 2 4,-2 3 3,5 15 3,0 0 2,11 23 1,-5 7-1,12 16 0,-4 10 0,5 12-6,-2 5 2,6 3-4,0-7 1,4-14-6,10-5-10,-3-26-23,7-10 0,-2-22 2,7-9-1</inkml:trace>
  <inkml:trace contextRef="#ctx0" brushRef="#br0" timeOffset="9450.5406">17085 4783 65,'8'19'41,"9"27"-1,-6 7 0,9 21-36,0 6 0,9 5-3,-1-7 1,1-5-2,-4-13 0,-7-15-1,-8-19 1,-10-26 0,0 0 0,-9-32 1,-7-13-1,-8-15 2,-6-16-2,2-8 2,3-6-1,10-5 0,6 4 0,9 9 0,9 12 0,12 18-1,7 23 0,3 21 0,-5 21 0,-4 19 0,-9 15 0,-12 7 0,-6 6 0,-9-3 0,-6-8-1,-4-7 0,2-11-3,0-17-2,22-14-8,-22-10-27,26-12 1,-3-22-1,9-3 1</inkml:trace>
  <inkml:trace contextRef="#ctx0" brushRef="#br0" timeOffset="9622.5504">17284 4179 71,'14'7'41,"-8"8"-3,8 20 4,-4 6-39,9 11-1,4 4-3,5 0-3,8 3-25,-5-17-10,6-1 0,-8-19-4</inkml:trace>
  <inkml:trace contextRef="#ctx0" brushRef="#br0" timeOffset="10312.5898">17923 4396 52,'-3'-28'41,"-13"-11"-3,2 7 2,-13-5-28,7 9-7,-6 3-1,4 13-1,0 14-1,2 11 1,5 14-3,1 10 0,5 8 0,5 8 0,6 1-1,4-1 1,5-7 0,7-3-2,2-13 1,7-10 2,1-15-1,1-14 0,-6-12 0,0-10-1,-9-8 1,-5-7 1,-6-2 0,-7 1-1,-3 7 1,-4 6 0,0 9 0,2 9 1,9 16-2,-9 10 3,11 14-3,8 9-1,4 5 1,7 3-1,6 1 1,4-7 0,3-10-1,-2-14-2,-2-14 3,-7-13 1,-4-11-1,-10-10 1,-8-4 0,-3-2 0,-9 0 0,-1 5 0,2 4-1,-2 5 1,1 8-1,3 8 0,8 13 0,0 0 0,0 0 0,0 25 1,12-2-1,0 4 2,7 0-2,4-4-1,5-8 1,5-7 2,-3-9-3,0-10-1,-5-7 2,-6-12-5,-6-2 2,-12-10-1,-5 5-4,-15-12-2,0 9 0,-16-6 2,4 9 1,-12-4 0,5 10 1,-6-5-16,10 11-9,9 5-1,5 4 2</inkml:trace>
  <inkml:trace contextRef="#ctx0" brushRef="#br0" timeOffset="10616.6073">18236 3996 71,'36'56'41,"-14"-7"-2,5 6 4,-13-15-35,1-2-1,-6-18-4,-9-20-1,12 0-1,-10-23-1,-2-13 0,0-5-2,0-9 2,1-1-2,3 5 2,6 8 0,4 6 1,7 12-1,4 13 0,7 12 1,1 12 0,4 9-1,0 5 1,-6 4-2,1 2-1,-10-7-8,1 3-30,-11-16-1,-2-3-1,-10-14-1</inkml:trace>
  <inkml:trace contextRef="#ctx0" brushRef="#br0" timeOffset="12389.7087">13115 8752 27,'0'0'38,"-23"4"1,9 20-3,-3 11-30,10 17-4,4 8 1,7 9-3,5 0 2,5-3-1,9-10-1,4-14 0,5-15 0,3-19 0,-1-16 1,-1-16-1,0-13 0,-7-9 0,-5-5 1,-7 1-1,-5-1 0,-7 6 0,-4 9 0,-3 8 0,-2 11 0,7 17 0,0 0-1,0 0 1,4 27 0,15-4 1,4-1 0,11-3-1,7-3 1,3-12 0,4-11 0,0-10 1,-7-13-1,-6-5 1,-13-5-2,-13 1 2,-18 0-2,-16 9 1,-13 9-2,-9 10 0,-5 5 1,-1 10 0,6 3 0,4 0-1,11-2 1,10-6 1,22 1-1,-8-26 0,17-2 0,10-6 0,7-7 0,8 2 0,7 0 1,7 11-2,0 10 2,5 16-1,-4 17 0,0 13 0,-5 14 0,-8 6 1,-6 5-2,-7-1 1,-5-6 0,-6-7 0,-6-12 0,-1-11-1,-5-16 1,0 0 0,-12-33 0,3-5 2,-3-7-3,2-11 4,1-3-3,3-1 1,6 4 0,3 9-1,7 11 0,6 16 1,0 19-1,8 17 1,-2 15-1,2 12 1,-2 6-1,-2-2 1,-1-5-1,-5-9 1,1-17-1,-5-15 0,0-17 0,-2-16 1,-6-9-1,0-8 0,-4-3 0,0 0 0,1 5 0,-2 9 0,4 11 0,3 12 0,-4 15 0,22 5 0,-6 14 0,6 9-1,4 2 1,5 3-1,2-6 0,4-6 0,1-11-1,0-9-2,0-5-1,-8-16-1,3-1-2,-16-12-5,7 9-1,-19-16-1,4 15 0,-15-13 1,4 9 4,-8-7 6,3 2 4,2 8 6,-3 3 5,8 23 3,0 0 0,23 19 1,-11 7-2,16 31-3,-4 4-2,7 18 0,-7-1-3,8 4 0,-9-11-2,1-9 0,-10-12-2,-2-19 0,-10-21 0,-2-10 0,-14-30-1,-2-9 0,-5-13 0,-7-13 0,-3-9 0,-1-11 0,5-2 0,7-1-1,7 5 1,12 10 0,7 13 0,8 16 0,7 21 0,1 19 0,-1 22 0,-5 14-1,-9 14 1,-7 10 0,-7 7 0,-6-3-1,-2-5 0,-3-8 0,0-13 0,2-12-1,6-13-2,10-9-1,-12-15-2,10-13-4,13 9-18,-7-18-11,3-5 1,-4-7 1</inkml:trace>
  <inkml:trace contextRef="#ctx0" brushRef="#br0" timeOffset="12757.7297">14590 7538 39,'14'-1'38,"-14"1"3,23 46-3,-9 3-32,10 15-2,2 3 0,8 8-1,6-12-1,4-7-2,0-17 1,1-15-1,-7-20 0,-3-16 0,-8-17 0,-11-15 0,-12-6 0,-8-5 0,-7 1 0,-11 2-1,0 9 1,0 7-1,4 13 1,-1 14 0,8 17 0,4 10 0,9 14 0,5 5 0,6 6 0,2 0 0,6-2 0,9-11 0,6-8-2,5-16-2,6-7-2,-6-24-12,8-1-21,-7-14-1,-5-5 1</inkml:trace>
  <inkml:trace contextRef="#ctx0" brushRef="#br0" timeOffset="12927.7395">15123 7227 32,'-14'-18'38,"-1"10"0,15 8 0,1 32-30,15 7-3,8 8-2,7 11-1,4 9-2,3-4-6,7 6-31,-11-9-3,1-11 0,-13-15 0</inkml:trace>
  <inkml:trace contextRef="#ctx0" brushRef="#br0" timeOffset="13371.7648">15116 7592 43,'7'-16'40,"-2"-14"1,19-1-2,1-9-36,9 0-1,4 2-4,2-3-8,6 11-28,-9 1-3,-4 14 2</inkml:trace>
  <inkml:trace contextRef="#ctx0" brushRef="#br0" timeOffset="14225.8137">15625 7448 42,'19'-13'39,"-6"-12"1,-1-3-2,-3-6-36,-4-1 1,-6 0-3,-2 2 1,-7 7-2,-2 6 1,-7 13 0,3 8-1,0 11 1,1 11 1,5 7-1,7 3 1,5 5 0,5-1-1,11-1 0,4-5-1,8-5 1,3-15-3,6-7 0,-5-14-2,3-4-2,-11-15-1,3-4-3,-18-16-1,6 4-1,-23-15 1,3 0 1,-13-7 7,0-2 5,0 8 3,-4-2 6,7 17 1,-9-1 2,17 25 1,-10 7-2,15 15-2,-5 28-4,10 9-2,0 6-1,10 8-1,4 4-1,10 0 0,2-6-1,7-8 0,1-9 0,1-14 0,-4-11-1,-5-10 1,-5-12-1,-8-8 1,-7-6 0,-8-2-1,-3-4 1,-3 3 0,-2 2 0,1 7 0,-1 7 1,5 16-2,0 0 1,0 0 0,7 15 0,0 4 0,4 4 0,2 4 0,2-3 0,0-2 0,1-5 0,2-5 0,-2-9 0,-1-5 0,-1-7 1,-5-9-1,-1-6 0,-2-3 0,-1-3 1,-1 4-1,0 4 0,1 10 1,-5 12-1,19 9 2,-3 19-2,5 10 2,6 13-2,1 9 1,2 10 1,1 1-2,3 1 0,-6-7-7,12 3-31,-17-12-2,4-3-1,-9-17 0</inkml:trace>
  <inkml:trace contextRef="#ctx0" brushRef="#br0" timeOffset="16156.9242">17227 5956 51,'-3'25'39,"-3"3"0,12 18-3,-1 10-34,10 9 1,6 2-2,4-2 0,-3-11 1,0-10-1,0-21 0,-3-20 0,-4-21-1,-1-17 1,-10-12-1,3-7 1,-1-5 0,2 2-1,5 8 0,3 12 1,5 20-1,2 17 0,0 18 0,-3 14 0,-5 13-1,-7 7 1,-9 4-1,-10-5 1,-8-2-1,-6-11 1,-3-8 0,0-10-1,-2-9 1,3-4 0,5-4 0,8-1-1,14-2 1,0 0 0,23-10 0,7 3 0,7-4 1,7-5-1,4-8 1,1-8-1,-5-7 1,-6-5 0,-8-6 0,-7-2-1,-7-2 1,-9-1-1,-6 5 1,-6 4-1,0 7 0,-4 8 0,-1 12 0,10 19 1,-19-7-2,11 23 1,6 7 1,2 9-2,6 6 1,4-1 0,6-1 1,6-6-1,6-7 0,4-10 0,3-13 0,2-14 1,-2-10-1,-2-7-1,-5-9 1,-4-10-1,-7-6 1,-12-7-1,-5-4 0,-4-5 0,-6 0 1,-1 0 0,-1 5 1,-2 10-1,2 11 1,2 13-1,1 18 1,9 15 0,-12 23-1,15 13 1,1 18-1,6 14 1,9 13-1,8 16 1,9 8-1,9 7 0,4-3 0,9-6 1,3-13-1,0-13 0,-1-19 0,-11-24 1,-7-23 0,-13-23-1,-14-21 1,-23-11-2,-13-10 1,-15-7-1,-12 0 0,-7-1-2,-2 9 0,2 5-3,13 12-3,5-5-6,24 18-18,3-4-5,16 14 10,-2-12 10,16 16 3,-6-11 4,9 6 2,-8-2 9,2-4 21,-1-5 8,3-8-9,9 3-8,-9-15 1,8 11-2,-12-7 1,9 14-1,-16-5-1,3 16-3,-12 0-1,1 16 0,-13 6-2,3 10 0,-5 5 0,2 10 0,-1 2-2,4 7 0,1 3 0,5 0 0,8-3-1,5-8 0,6-11 0,9-9 1,-1-15-1,2-9-1,-3-12 1,-1-9-1,-10-7 1,-3-4-1,-9 1 0,-6 4 0,-2 2 0,3 3-1,3 1 1,3 0 0,4 4 0,8 0-1,5 7 1,4-1 0,3 7-1,0 1 1,-1 9 0,2 8-1,-2 4 1,-2 9 0,1 4 0,-2 5 0,0 2 0,-1 2 1,0 5-1,5-1 1,3-2 0,4-4 0,4-8 0,2-7 0,1-14 0,0-12-1,-4-15 1,-2-12-1,-10-8 1,-5-7-1,-8-3 0,-10 2 3,-4 8-3,-6 6 2,-1 14-2,-5 15 2,0 10-2,-1 13 1,4 14-1,5 9-2,4 9 2,8 1-2,8 0 3,4-7-3,12-6 2,9-9 1,5-9-1,6-10 0,-5-6 0,-3-10-4,5 10-24,-18-13-11,-4 6-2,-18-8-1</inkml:trace>
  <inkml:trace contextRef="#ctx0" brushRef="#br0" timeOffset="17122.9794">14552 9839 16,'-7'-44'37,"-5"7"2,-5 16-2,-18 8-29,1 20-3,-3 8-2,2 10-1,3 2-1,8 6 0,11 1 0,14-3 0,18-9-1,18-3 1,7-8-1,14-2 1,3-3 0,0 3 0,-4 5 0,-9 6 0,-15 9 0,-13 10 0,-18 7 0,-13 7-1,-15-1 2,-10-7-2,-3-7 1,-3-15-1,1-10-2,7-18-1,15-10-3,3-24-5,23-6-28,-1-10-1,11-4 0</inkml:trace>
  <inkml:trace contextRef="#ctx0" brushRef="#br0" timeOffset="17428.9969">14726 9665 34,'10'-7'36,"4"8"1,-14-1-27,19 27-1,-5-2-3,11 10-1,-2 2-2,10 4-1,-1-9 0,1-6 0,1-14-1,-2-11 1,-4-17-1,-5-14 0,-12-10 1,-10-11-1,-7 0-1,-14 3 0,-10 5 0,-7 9 0,-3 13 0,-3 14 0,4 10-1,7 13 0,11 10-2,4-3-3,23 7-32,-2-6 0,15-4-1</inkml:trace>
  <inkml:trace contextRef="#ctx0" brushRef="#br0" timeOffset="18472.0566">14958 9053 27,'0'0'39,"-6"27"0,13 16-1,5 10-36,17 13 1,7 3 0,8 7-1,6-9 1,4-8-2,-2-11 1,4-15-1,-8-19 0,-6-13-1,-8-16-1,-11-15 1,-10-8 0,-11-10-1,-6-2 0,-7-1 1,-3 8-1,-3 2 1,0 10-1,5 9 1,12 22 0,-13-4 0,15 20-1,3 7 1,2 7 0,7 2 0,3 1 0,2-3 0,0-8 0,5-8 0,-2-11 1,0-10-1,0-10 0,-5-9 0,-1-13 1,-3-5-1,-6-6 1,-4 0-1,-3 5 0,-2 4 0,-3 8 0,1 12 0,4 21 0,0 0 0,0 0 0,-4 33 0,15-4 0,1 6 0,6 0 0,5-1 0,0-6 0,6-9 0,1-9 0,3-15 0,-3-11 1,-2-15-1,-3-13 1,-8-11-1,0-10-1,-10-7 2,-11-2-1,-3 1 2,-7 3-1,-1 8 0,-2 11 0,-1 8 1,5 16 1,2 18-2,11 9 0,-1 27 0,11 10 0,9 9-1,10 9 0,2 7-1,5 1 1,2-5-1,-1-8 0,-4-11-3,-7-11 2,-8-13-1,-7-12 0,-8-13 0,-7-7 0,-7-13 0,-3-3 2,-4-7 1,2-4-1,2-2 1,3-2 1,5 3 1,4 0-1,5 5 1,4 5-1,5 8 0,1 6 0,4 10 1,-5 11-1,5 8 0,-5 10 0,1 12 0,1 8 0,0 5-1,1 4 2,4 1-2,1-5 1,4-7 0,-1-9 1,0-9-4,-3-12 2,-7-12-2,-2-9-2,-11-15-5,2 1-30,-19-10-1,1 1 0</inkml:trace>
  <inkml:trace contextRef="#ctx0" brushRef="#br0" timeOffset="18987.086">16275 8341 20,'28'8'35,"-4"3"-1,10 23-11,-17-5-7,9 19-5,-15-1-3,1 9-3,-10-6-2,-2-2 0,-8-10-1,0-13 0,-2-15 0,10-10-1,-20-23 0,12-8-1,2-14 1,-1-7-1,5-6 1,0-1-1,5 1 0,5 6 2,6 12-1,2 11 0,6 16 0,5 15 0,0 9 0,1 12 0,1 5 0,-2 3 0,0-8 0,-2-5 0,0-11 0,-5-11-1,0-10 1,-1-13-1,-1-5 0,-4-8 0,-2 1 0,0 3 0,1 2 0,-1 11 0,0 7 0,4 9 0,-1 11 0,4 7 0,3 7 0,6 1 0,2-3 0,4-5 0,6-7-1,-1-8-4,10 1-24,-9-16-11,3 0-2,-11-5 2</inkml:trace>
  <inkml:trace contextRef="#ctx0" brushRef="#br0" timeOffset="19117.0935">17457 8012 55,'24'-10'44,"-12"-6"0,1 7-1,-13 9-39,-2-15-7,14 14-37,-12 1-2,0 0-2,0 0 0</inkml:trace>
  <inkml:trace contextRef="#ctx0" brushRef="#br0" timeOffset="19906.1385">13049 12221 29,'-10'-44'36,"0"7"2,-13-2-2,-1 18-25,-17 8-5,3 18-3,2 22-2,5 19 0,3 13-1,10 8 1,7 10-1,12 0 1,13-2-1,11-9 1,11-13 0,8-15-1,12-10 2,10-8-1,8-6 2,5 2-1,-2 4 0,-9 13 0,-11 11-1,-14 16 1,-20 9-2,-19 9 1,-21-2-2,-10-5 1,-12-11-1,-1-15-1,-3-18 1,2-19 0,12-16 1,5-19-2,12-7 1,10-15-3,12-5-1,2-15-5,17 11-11,-9-11-16,7 10-2,-7-1 2</inkml:trace>
  <inkml:trace contextRef="#ctx0" brushRef="#br0" timeOffset="19991.1434">13370 12637 4,'1'-26'24,"3"3"-23,-3 1-9,-7-13-12</inkml:trace>
  <inkml:trace contextRef="#ctx0" brushRef="#br0" timeOffset="20942.1979">13276 12161 46,'9'42'42,"2"6"-2,16 21-1,1 7-33,19 15-1,6 1-2,5-4-1,0-10-1,-5-13-1,-6-13-1,-10-18 0,-10-18-1,-12-22-1,-8-14 0,-7-16-1,-1-5-1,-5-14 0,6 3-1,-2-3 1,7 7 0,-3 7 1,4 10 1,0 10 3,-2 11 0,-4 10 2,7 17 2,-1 8-1,1 4 2,7 7 0,3-5 0,12-3-2,5-11 0,6-7 0,0-19-1,0-9 1,-7-15-2,-7-5 1,-12-6-1,-16 4 0,-15 3-1,-16 9 1,-10 10-1,-8 8 0,-1 10-1,5 7 0,4 5 0,7 2-1,16 3-2,10 0-1,16 0-1,5-7-1,15 3-1,-3-14-1,14 0 0,-3-16 2,6-2 0,-4-15 3,5-5 3,-7-3 1,-2-6 4,-3 9 1,-12-2 2,0 14 0,-7 4 0,3 21 0,-13 2 0,17 26-1,-6 0-2,8 8 1,-2 4-1,9-1-1,4-4-2,5-7 1,0-13-1,5-10 0,-3-13-1,-1-10 0,-4-12 0,-9-5 0,-8-6 0,-9 3-1,-8 2 1,-9 5 0,-2 9 0,-2 6 0,-2 13 0,8 10 0,4 9 0,5 3 0,9 4 0,4-2 0,6-1 0,6-5 0,2-6 1,2-11 0,-1-7 0,0-12 0,-7-6 0,-1-4 0,-7-3 0,-8-2-1,-10 5 1,-10 3-2,-7 6 0,-9 9 0,-4 10-2,-1 5-3,5 17-9,-9-1-24,16 12-2,-4 1 2,11 12-1</inkml:trace>
  <inkml:trace contextRef="#ctx0" brushRef="#br0" timeOffset="21449.2269">13613 13426 55,'-3'-15'41,"17"-34"0,32-17-13,21-24-22,36-10-2,18-12 0,11 1 0,-2 6-1,-11 22-1,-21 22-2,-21 30 0,-26 19 0,-28 15 0,-21 13-1,-14 7 0,-12 6 1,-3 6-1,-7 9 1,-1 7-1,-1 11 1,-1 8 1,1 5-3,6 2 3,5-9-2,5-11 1,14-15 0,17-23 0,13-21 1,17-20-1,13-17 2,11-6-1,2 2 1,4 10-1,-12 13 1,-12 21-1,-21 21-1,-23 27 1,-17 12-1,-20 7 0,-10 2-1,-5-4 0,-1-10-2,7-17 0,19-16-3,9-29-17,24-5-18,6-15-3,14-9 1</inkml:trace>
  <inkml:trace contextRef="#ctx0" brushRef="#br0" timeOffset="22522.2882">15799 11347 45,'18'-15'41,"-15"-12"-2,-4-1 0,-15-14-35,-6-2-1,-8-3-1,-9-1-2,-5 4 0,-10 14-1,-3 8 0,7 17 1,0 18 1,9 8 0,8 14 0,12 8 0,13 7 0,15-1 0,12-3 0,6-6 0,7-8-2,4-9 1,1-15 0,1-11 0,-6-14 0,-4-14-1,-9-11 1,-9-7-1,-9-10 0,-7-5-1,-11-8 1,-8-7-1,-8-2 0,2 1 1,-2 7-1,4 9 2,4 10 0,5 13 1,10 23-1,10 18 0,7 24 0,5 17 1,9 13-1,5 8 1,4 4-1,6 1 2,6-7 0,-2-8-1,3-18 0,3-14-1,-3-17 0,-3-11 0,-9-12 0,-7-10 0,-12-11-2,-9 0 1,-10-3 0,-9 6-1,-2 4 2,-3 11-1,3 11 1,2 9 0,16 3 0,-9 29 0,23-5 0,5 5 1,9 0-1,8-2 0,3-10 0,6-7 2,0-11-2,-7-8 1,-4-12-1,-11-8 0,-11-4 1,-12-5-1,-13 0 0,-15 0-1,-14 5 1,-7 2-1,0 11-2,-1 1 0,7 9-1,7-4-3,14 13-4,7-10-13,15 11-16,14-2 3,10 1-1</inkml:trace>
  <inkml:trace contextRef="#ctx0" brushRef="#br0" timeOffset="23008.316">16017 10469 16,'35'-13'31,"-4"0"-8,-6-7-5,4 13-5,-15-4-2,8 11-3,-11-2-1,5 11 1,-8 1-1,7 12 1,-6 0-3,5 7 0,1-2-3,0 1 1,2-6-2,-1-8 0,1-11 0,3-8-1,-3-13 2,0-7-2,-5-7-2,-1-5 2,-4-1 0,-5 0 0,-4 5-1,-4 3 1,0 8-1,-1 7 1,7 15-1,0 0 1,0 0 0,-2 20 0,13 0 1,3 2-1,7 1 1,5-5-1,5-3 1,4-10-1,1-9 0,1-10 2,-5-8-2,-3-8 1,-8-4-1,-8-3 1,-13 1-2,-10 3 2,-8 5-1,-5 10 0,-4 3-1,-2 4 1,2 4-1,1 0-1,5 4 0,0-6-2,11 3-2,-8-15-15,14 10-17,-4-2-3,8 13 3</inkml:trace>
  <inkml:trace contextRef="#ctx0" brushRef="#br0" timeOffset="23340.335">16819 9978 44,'15'27'42,"2"12"0,-8-1 0,1 3-37,-2 1-1,3-10-1,-1-10-2,-10-22 0,13 0 0,-8-23-1,0-11 0,2-10 0,-2-6 0,6-3 0,2-1 0,3 3 0,5 11 0,4 11 0,9 13 0,0 14 1,2 11-1,3 14 0,-3 11 0,-5 4-2,1 6-3,-13-15-19,4 5-16,-14-16-2,6-8 0</inkml:trace>
  <inkml:trace contextRef="#ctx0" brushRef="#br0" timeOffset="23488.3435">17691 9877 61,'20'3'44,"-20"-3"-1,0 0-2,6-10-43,-17-8-26,11 5-14,-5-6-1,3-3-1</inkml:trace>
  <inkml:trace contextRef="#ctx0" brushRef="#br0" timeOffset="25228.443">18231 8679 8,'-14'-14'35,"3"6"1,-3 0 0,14 8-25,-5 13-1,20 19-3,3 0 1,19 21-2,-1 3-2,11 14-1,1 0 1,3-3-2,-6-14 0,3-20 0,-10-17-2,-5-25 1,-10-16 0,-6-18-1,-7-11 0,-7-1 2,-3 0-2,-7 9 1,-1 13-1,1 17 0,7 16 0,0 0 1,2 25-1,10-1-1,4 1 1,2-4-1,2-6 1,3-12 1,-2-15 0,-1-12 0,-4-13 0,-2-10 1,-8-10-1,-5-4 0,-9-1 0,-13-1 0,-11 5-1,-9 5-1,-2 11-1,-3 5-1,11 13-2,0 2-2,20 19-5,5-10-9,29 19-18,10-3-1,18 10 1</inkml:trace>
  <inkml:trace contextRef="#ctx0" brushRef="#br0" timeOffset="25883.4805">19191 8287 21,'13'-33'35,"-5"0"3,-17-9-19,2 18-4,-19-7-1,6 22-2,-13 1-3,0 18-2,-4 6-3,7 18-1,1 5-1,7 13-1,7 5-1,7 7 2,10-4-2,10-1 0,7-11 1,4-9-1,6-11 0,7-17 0,-2-19 0,0-14 0,-3-16 0,-5-8 0,-8-8 0,-6-4-1,-10 2 1,-9 3 0,-4 11 0,-7 9 0,2 14 0,-3 11 0,6 13 0,4 11 1,9 9-2,7 4 1,7 5 0,7-1 0,3-2 0,8-5-1,2-12 1,2-11 0,1-12 0,-5-14 0,-2-12 0,-6-12 0,-8-11 1,-4-8-1,-10-5 1,-9-4-1,-2 1 1,-9 6 0,0 5-1,-3 11 1,0 9-1,3 17 1,1 16-1,2 18 1,3 14-1,6 13 1,6 11-1,6 9 0,9 7 0,8-1 0,8-5-1,11-5 1,4-11 0,4-10-1,1-14-1,-3-17 0,-5-10-2,-14-23-8,3-1-27,-23-17 0,-3-5-1,-16-13 1</inkml:trace>
  <inkml:trace contextRef="#ctx0" brushRef="#br0" timeOffset="26076.4915">19481 7361 34,'-24'-33'38,"15"22"2,0 8-1,11 23-22,1 10-8,15 20-6,5 12 1,9 13-2,2 4-1,1 2-1,2-7 0,-3-10-1,-2-13-2,-10-20-1,4-11-7,-26-20-28,24-25 0,-19-9-2,3-6 2</inkml:trace>
  <inkml:trace contextRef="#ctx0" brushRef="#br0" timeOffset="26318.5054">19764 7465 29,'5'-17'38,"-5"17"1,0 0 0,8 20-19,0 14-10,-4 7-6,3 8 0,-4 4-2,3 2 0,2-6-1,4-6-1,0-11 1,8-9-1,2-14 0,5-14 0,1-13 0,-2-12 0,3-3-1,-3-9-3,4 10-27,-13-11-9,-2 8-1,-7-2 0</inkml:trace>
  <inkml:trace contextRef="#ctx0" brushRef="#br0" timeOffset="27003.5445">20536 6505 51,'-1'-24'39,"1"24"-1,12 15-1,0 28-30,2 20-4,9 17-1,4 6 0,3 0-1,1-7-2,-2-12-2,4-13-3,-9-24-13,3-4-19,-16-20-1,-11-6 1</inkml:trace>
  <inkml:trace contextRef="#ctx0" brushRef="#br0" timeOffset="27842.5925">20541 6844 46,'15'-10'39,"1"-1"-1,0-17 0,8-1-32,3-18-2,7-9 0,0-12-2,1-11-1,-2-1-1,-1 2-1,-8 9-1,-7 8 1,-2 13 0,-6 14-1,-2 19 1,-7 15 1,7 28 0,0 10 1,0 10 0,5 15 1,2 5 0,9 6 0,2-3 0,4-6 0,3-10-1,-1-11 0,2-15 0,-2-16 0,-5-14-1,-5-14 0,-8-12 0,-1-10 0,-6-6 0,-5 2 0,-1-4 0,-1 8 0,0 4 0,1 9 0,2 12 0,-2 12 0,15 3 0,-6 12-1,5 8 1,1 4 0,4-1 0,5-1-1,3-4 1,-1-7-1,3-12 1,0-9 1,-2-8-2,-2-9 2,-5-6-1,-5-7 0,-3-2 0,-4-4 0,-2 3 1,-2 1-2,-1 4 2,0 6-2,1 9 2,-2 7-1,-2 13 0,0 0 0,16 16 0,-9 7 0,5 7 0,0 2 1,5 5-2,-1 1 1,0-2 0,-1-1 0,-3-4 0,-4-8 0,-6-10 0,-2-13 0,0 0 0,-15-7 0,3-12 1,-1-11-1,0-8 0,-1-4 0,3-5 1,3-3-1,5-3 1,4 0-1,4 0 1,4 4-1,6 7 0,0 6-1,6 9-2,-1 6-2,5 18-3,-6-6-11,7 18-20,-4-6-1,7 8 1</inkml:trace>
  <inkml:trace contextRef="#ctx0" brushRef="#br0" timeOffset="28119.6084">21927 5902 31,'0'0'35,"-11"-6"3,5 18-1,-14-1-26,18 19-3,-8 1-1,16 7 0,-1-1-2,9-1-2,4-10-1,8-5 0,2-14 0,-1-11-1,0-17 0,-1-9 0,-8-7-1,-5-6 0,-9-1-1,-7 5 2,-10 0-2,-6 10 0,-5 11 0,-1 6-1,-2 12-3,-2-6-15,15 18-19,1-6-1,13 6 1,0-12-3</inkml:trace>
  <inkml:trace contextRef="#ctx0" brushRef="#br0" timeOffset="28753.6446">22280 5724 59,'9'26'43,"-7"-2"-2,8 8 0,-9-4-37,17 1-1,6-7-1,2-10-2,5-7-1,0-12 0,3-8-1,-1-10 1,0-11-1,-5-2 0,-3-5 0,1-1 1,-6-2 1,2 0 0,0-1 0,2 2 0,-2 6 1,-4 4 0,1 5 1,-5 5 0,-5 4-1,-6 8 1,-3 13 0,-15-11 0,-1 13-1,-2 4 1,-4 6-2,0 7 1,0 11 0,4 4 0,4 6-1,5-1 1,8-3-1,4-3 0,9-10 0,5-10 1,8-14-1,4-9-1,2-10 1,2-8 1,0-3-1,-1 0 0,-3 5 0,4 9 0,-7 12 1,1 13-1,2 18 1,0 12 0,2 14 0,0 8 0,2 4 0,-4 3 1,-5-1-1,-5-4 0,-10-5-1,-15-9 1,-8-10-2,-11-7 0,-5-5-1,-6-16-2,0-9-3,-9-26-12,19 1-13,-11-28-11,8-11 0,-6-25 0</inkml:trace>
  <inkml:trace contextRef="#ctx0" brushRef="#br0" timeOffset="29070.6628">22897 4899 68,'40'6'44,"-7"11"-2,3 22 0,-5 8-36,-7 12-3,-3 0 1,0-4-3,-7-10 0,0-11-2,0-20 1,-3-15 0,-3-16-1,-3-19 0,0-9 0,-1-2 2,1 0-1,-1 4 0,5 9 1,2 7 0,8 12 0,4 12 1,6 11-1,3 7 0,2 2-1,5 1 0,3-4-1,0-5 0,-1 5-10,-15-20-17,5 10-16,-17-10-1,-2 6 0</inkml:trace>
  <inkml:trace contextRef="#ctx0" brushRef="#br0" timeOffset="29939.7125">16224 13172 32,'-10'-34'38,"-12"-4"1,-4 11-1,-7 3-32,2 17 0,0 7-3,7 10-1,2 11 0,6 3-1,8 6-1,12-1 1,11-3-1,18-8 0,10-5 2,10-4-2,8-2 1,9 4 1,-3 6-2,-1 6 1,-9 7 0,-12 12 0,-22 9 0,-13 4 0,-19 3-1,-15-4 0,-5-11 0,-10-10 0,-2-13-1,-2-11 0,10-15-2,1-14-2,13-1-8,-6-21-26,14 2-1,-4-18 0</inkml:trace>
  <inkml:trace contextRef="#ctx0" brushRef="#br0" timeOffset="30907.7679">16273 12692 46,'16'-21'40,"-4"12"-1,7 22-1,-1 15-34,8 21 1,9 8-3,10 7 0,5-1-1,4-2 0,-1-8-1,0-10 1,-3-17-2,-10-15 1,-7-22 0,-11-14-1,-11-13 1,-7-7-1,-8-5 0,-2 2 0,-6 3 0,0 8 1,2 13-1,1 12 1,9 12-1,-3 21 2,13 7-1,5 8 0,7 4 1,8 1-1,6-4 1,3-9 0,5-14 0,-1-12-1,-4-13 1,-6-14 0,-10-12-1,-10-4 1,-17-3 0,-10 1-1,-19 10 1,-8 6 0,-10 12-1,-2 12 1,0 10-1,3 8 0,6 6-1,13 4 1,14 2-1,9-5-1,16-5 0,9-9-2,13-4 1,3-14-2,10-5 1,0-11 0,1-6 1,-5-6 0,-2 3 1,-9-1 1,-6-1 2,-9 12 1,-8 0 2,-2 15 0,-3 10 0,0 0 1,-10 8 0,12 14 0,3 5-2,7 4-1,5 3 0,9-1 0,4-10-1,12-10 1,3-9-1,2-14 0,-1-10 0,-8-11 0,-8-8 0,-7-6 0,-11 2-1,-13 5 1,-10 6-1,-5 9 0,-5 5 0,4 10 1,0 8-1,6 11 0,3 1 0,9 7 0,7 1 0,6 0 0,8-3-1,6-3 1,4-6 0,6-10-1,2-7 1,4-12 0,-3-8 0,-4-5 0,-9-8 1,-10-1-1,-11-2 0,-12 4 0,-14 5 0,-10 7 0,-8 11 0,-2 6-1,4 9 0,0 3-1,8 7-1,7-3-2,13 8-1,7-12-5,0 0-12,12 0-17,3-10 0,-6-12 2</inkml:trace>
  <inkml:trace contextRef="#ctx0" brushRef="#br0" timeOffset="31579.8063">17427 11813 33,'-10'-27'38,"12"16"0,-2 11 1,20 22-28,-6 3-3,13 17-2,2 3-1,7 10-2,2 1-1,3 2 0,-2-11-1,-1-7-1,2-12 1,-1-11-1,-4-14 0,-3-10-1,-9-10 1,-3-10-1,-9-2 1,-7-4-1,-5 1 0,-9-3 1,-3 1-1,-3 1 1,3 2 0,-1 9 0,5 6 0,9 16 0,0 0 1,0 0-1,16 28 0,2-2 1,6 5-1,2-3 0,3-3 1,3-6-1,0-12 0,-2-10 0,-2-9 1,-3-11-1,-4-11 0,-2-6 0,-8-5 0,-7-2 0,-5 1 0,-6 4 0,0 5 0,-5 7 0,2 12 0,10 18 0,0 0 1,0 0 0,26 37 0,3 3 0,11 10 0,11 15 1,1 14-1,5 8 0,-3 9 0,-3 4 0,-10-5 0,-14-4 0,-13-11-1,-15-15 0,-16-19 1,-9-16-2,-9-17 2,-4-22-2,0-15 1,4-16 0,3-15-1,5-11 2,11-6-2,6-6 0,10 0-1,4 4-1,10 9-4,-6-6-14,23 22-18,-10-4-5,11 9 3</inkml:trace>
  <inkml:trace contextRef="#ctx0" brushRef="#br0" timeOffset="32244.8443">18713 11322 43,'-12'-2'39,"7"-19"2,11-8-2,8-16-31,16 0-4,6-3-3,7-2-3,7 11-15,-6-5-22,1 7-2,-10 3 1</inkml:trace>
  <inkml:trace contextRef="#ctx0" brushRef="#br0" timeOffset="33397.9103">19382 10520 40,'9'24'39,"3"5"1,5 10-1,2 4-34,11 2-1,5-7 1,6-8-3,3-14 0,-1-17-1,0-19-1,-3-15 0,-6-15 1,-7-9-1,-8-3 0,-7 2 0,-12 4 0,-1 8 1,-2 11-1,-7 12 0,5 14 0,5 11 1,3 19 0,11 15 0,11 15 0,6 16-1,8 14 2,4 9 0,-3 8-1,0 2 0,-8-7 0,-6-7 0,-12-13 0,-10-18-1,-10-18 1,-8-18-1,-5-24-1,-6-16 1,-2-14-1,-3-17 1,-2-15 0,3-13-1,4-10 0,4-5 1,6-2-1,3 0 1,5 5 0,3 9 0,4 11 0,-1 12 0,-1 15 0,2 14 0,0 15 0,0 18 0,0 0 0,11 24 0,0 7 0,11 5-1,5 1 1,6-4 0,6-4 1,6-11-2,1-14 1,0-11 0,-6-15 0,-10-10 1,-11-8-2,-10-5 1,-17-4 0,-12 4 0,-18 6 0,-5 10-1,-3 12 1,-5 11 0,3 14 0,6 10 0,4 9-1,13 6 1,13 2-2,10-1 1,9-5-1,8-9 0,12-4-2,2-11 1,7-8-2,1-12 0,2-4 1,-3-10 0,-2-5 1,-7-10 0,-2-3 1,-11-4 1,-4 1 3,-5 3 0,-7 3 1,0 10 1,-5 5 0,7 17 1,0 12-1,3 14 1,3 14-1,8 9-2,5 5 0,6 4-1,6-3 0,1-4 0,4-14-1,-3-13 1,3-18-1,-3-14 0,-8-15 0,-7-8-1,-8-6 1,-8-4 0,-5 6 0,-3 2-1,-3 9 1,2 12 0,5 10 1,2 14-1,14 6 0,6 11 0,9 6-1,5-1-2,11 7-6,-6-19-19,12 4-13,-5-19 0,5-10 0</inkml:trace>
  <inkml:trace contextRef="#ctx0" brushRef="#br0" timeOffset="34368.9658">21229 9148 38,'32'11'25,"-10"-21"1,15 7-4,-24-29-3,9 8-5,-19-18-5,3 1-3,-16-8-2,-6 4-1,-10 4-1,-6 11 0,-4 14-1,1 13 0,-1 15-1,6 13 1,3 13 0,12 9-2,11 5 2,6 2-1,9-6 0,8-3 1,4-9-1,6-14 1,1-15-1,-2-13 0,-1-14 0,-4-16 0,-5-9 0,0-7 0,-5-3-1,-5-1 2,0 8-2,-5 4 2,2 12-2,1 9 2,4 10-2,0 12 1,4 8 1,4 4-2,3 3 2,6-1-2,2-2 3,5-3-3,0-3 2,3-10 0,-5-6-1,3-5 2,-6-9-2,-1-2 1,-5-8-1,-7-2 0,-3-4 1,-6 2-2,-2 4 1,-5 4 0,0 7 0,0 6 0,0 18 0,5-10 0,-5 10 0,21 17 0,-6-2 0,4 0 0,5 3 0,0-5 0,2-2 0,1-7 0,6-9 0,-5-12 1,2-8-1,1-10 1,-3-8-1,-5-9 1,-4-1-1,-4-4 1,-12 4-1,-5 2 1,-10 12 0,-4 7-1,-7 13 1,3 13 0,-1 10-1,5 11 1,5 8 0,9 6-1,7 0 1,10 2-1,8-9 0,10-7 0,5-9 0,5-7 0,1-5-1,-5-7-3,3 8-6,-19-14-16,7 15-15,-18 3-2,-11 15 0</inkml:trace>
  <inkml:trace contextRef="#ctx0" brushRef="#br0" timeOffset="35129.0093">17072 14276 38,'-30'-18'39,"30"18"2,0 0-2,21 24-36,17 14 0,27 14 0,6 4-1,5 6 0,-3 2-1,-7-5 0,-12-7-1,-17-10 0,-15-5-1,-18-7 1,-14-5-1,-10-7-1,-10-7 2,-4-3-1,-5-6 1,-2-5 0,6-3 1,8-5-1,6-2 0,15-1 3,12-1-3,13-3 1,10-6 0,8-4-1,4-5 1,3-8 0,-2-5 0,-7-6-1,-7-1 0,-9-2 0,-9 5 1,-9 4-1,-7 7 0,-4 8 0,-9 10 0,-1 11 0,-2 11 0,0 12 0,1 10-1,5 7 1,5 5 0,7 6 0,10 2 1,6 0-1,11-5 0,10-5-1,10-9-1,5-16-2,12 0-15,-1-24-19,0-6-1,-7-16 0</inkml:trace>
  <inkml:trace contextRef="#ctx0" brushRef="#br0" timeOffset="37076.1206">18145 14105 41,'-1'-23'38,"0"2"2,-12-7-2,8 1-32,-11 3-2,1-1 1,-6 3-3,-4 7-1,-5 9-1,-4 9 1,-1 13-1,-1 13 0,5 8-1,4 9 1,10 7 0,7 4-1,14-1 1,11-4 0,10-6 0,12-10-1,7-14 2,4-6-1,4-15 0,-3-12 0,-1-12 0,-11-8 0,-5-6 0,-12-6 0,-12 0 0,-12-3 0,-7 7 0,-7 3 1,-4 11-1,3 4 0,-2 10 0,4 11 1,6 9-1,6 8 0,7 5 0,7 1-1,5 1 1,3-1 0,5-5 0,4-9-1,0-8 0,2-8 0,-5-8 0,0-6 0,-2-4-2,-7-5 1,1-1 0,-4-4 0,5 2 0,-5-2 1,6 4-1,1 2 0,4 4 2,1 4 0,4 4 0,-3 5 1,-3 4 0,-2 6 0,-6-1 1,-13 3-1,12-17 0,-15 7 0,-9-5 0,-7 2 0,-8 3 0,-3 5 0,-3 9 0,2 9 2,-1 7-2,6 10 1,8 3 0,8 3 0,13-1-1,13-2 0,8-6 0,10-4 0,7-9 0,6-8-1,-1-11 0,2-11 0,-6-16 1,-7-13-1,-6-11 0,-7-7-1,-11-5 1,-11-1 0,-7 1 0,-3 4 0,-2 9-1,-3 10 2,1 11-1,0 11 1,8 8-1,6 15 1,0 0-1,16 19 2,0 6 0,6 9-2,9-1 2,0-1-2,6-4 1,0-6 0,-2-11 1,2-11-2,-5-10 0,-3-9 0,-4-6 1,-3-5-1,-7 3 0,-4-1 0,-4 4 0,-2 2 1,-4 5-1,-1 4 0,0 13 0,0-12 1,0 12-1,0 0 0,15 13 0,-3-3-1,6 4 1,1-3-1,4-3 1,3-7 0,1-6-1,2-5 2,-1-7-1,-4-4 0,-3-6-1,-5-4 2,-5-3-2,-8-3 1,-6 1 0,-5 0-1,-4 3 1,-1 2 0,2 6 1,-3 7-1,2 4 0,12 14 1,-13 5-1,12 10 0,4 4 0,5 2 0,3 3 0,7-2 0,-1-5 0,4-7 0,3-9 0,-1-9 0,-3-10-1,-5-5 0,-4-8-1,-8-3 0,-4-2 0,-8-1-1,-6 1 0,-7 2 1,1 4 0,-4 3 1,1 4 0,3 3 0,6 4 0,2 3-1,13 13-1,4-17 1,10 13 0,5 3 0,9 4 0,0 5 1,6 7 2,-2 6 0,2 8 1,-1 10 0,-4 4 0,1 0 1,-3-1-1,4-6 0,-3-10-2,0-11 1,0-18 0,2-16-1,1-12 0,-1-9 0,-1-8 1,4-1-1,-1 2 1,-2 3 0,-2 8 0,-3 10 1,-5 5-1,-1 7 1,-8 6-1,-11 8 1,15-7-1,-15 7 0,0 0 0,0 0 0,6-14-1,-6 14 1,1-10-1,-1 10 0,4-13 0,-4 13 1,0 0-1,12-10 1,-12 10-1,22-15 1,-4 4-2,4 0 2,3 3-1,7-2 0,2 9 0,7 8 1,2 13 0,5 10 0,3 14 1,6 9-1,-1 9 1,-8 7-1,-4 3 0,-12-1-1,-20-2 1,-16 2 0,-18-9-1,-15-8 0,-8-8 0,-10-13 0,-2-13 0,4-14-1,6-16 1,8-18-1,15-13 0,11-15 1,12-12-1,10-7 0,11 0-1,0-1-5,10 15-10,-23-8-6,11 25-8,-26-6-9,2 12-5</inkml:trace>
  <inkml:trace contextRef="#ctx0" brushRef="#br0" timeOffset="38064.1772">20671 11274 32,'3'-31'7,"-2"-3"5,19 26 9,-6 8 18,18 32-11,-12 7-12,19 29-4,-7 7-5,14 11-2,-5 0-2,5-5-1,-9-16-1,-6-17-1,-9-27-1,-9-12 1,-13-9-1,-8-34 0,-10 1 0,-10-7 0,-2-1 0,-3-1 1,4 7 0,1 2-1,5 6 2,12 5 0,5 2 0,9 4-1,10-1 1,5-3 0,5-5 0,3-4-1,-1-4 0,2-6 0,-3-2 0,-2 1 0,-1-2 0,-4 10-1,0 9 1,-2 8 0,0 12 1,1 13-2,4 10 2,-1 8-1,3 8 1,3-2-1,1 0 1,1-8-1,1-9 0,1-13 1,1-11-2,-2-11 1,1-10 1,-3-9-2,1-3 1,-2-2 0,0 4 0,-4 6 0,-1 4 0,-2 11 0,-1 7 0,-1 7-1,-2 6 1,1 6-1,0-2 2,4 0-1,3-7 0,5-6 0,7-9 0,2-9 1,6-12-1,-3-11 1,3-8 0,-5-9-1,-7-1 1,-9 2-2,-15 5 2,-12 6-1,-11 15 1,-8 16-1,-6 11 1,-1 20 0,0 7-1,6 9 2,6 4-1,11 1 0,10-2 0,11-4 0,7-9 0,9-9-1,9-11 0,7-5 0,5-5-3,-2-10-3,8 10-14,-18-17-15,10 6-8,-10-5 0,-2 3 0</inkml:trace>
  <inkml:trace contextRef="#ctx0" brushRef="#br0" timeOffset="39050.2335">22782 9760 21,'44'-8'36,"-1"-8"3,7 6-14,-21-23-8,3 9-3,-32-16-4,-3 6-2,-23-5-4,-11 9-2,-15 1 0,-9 12-1,-4 9 0,2 16 1,2 10 0,5 10 0,12 10 0,13 7 0,16 4 0,17 4-1,14-3 1,12-5-2,10-9 0,10-9 0,4-12 0,5-15 0,0-15 1,-9-13-1,-6-10 0,-12-6 0,-9-5-2,-8 1 1,-12 4 0,-6 4-1,-5 11 0,-3 8 1,0 9 0,2 12 0,4 12 3,7 6-1,4 5 0,6 3 0,8 3 1,4-1-1,6-4 1,6-9-2,3-8 0,-2-9 0,1-10 0,-3-12-1,-8-8-1,-3-8 1,-9-3-1,-8-5 0,-6-4 0,-6-2 0,-5-2 0,-2 6 1,-1 4 1,-1 7 0,5 7 0,0 10 0,11 22 0,-11-4 1,11 25-1,4 8 0,3 9 1,6 3 0,4 3-1,5-1 1,3-6-1,7-10 1,2-7-1,1-12 0,-4-11-1,-3-11 1,-5-13 0,-6-6-1,-3-11 1,-10-4-1,-5-4 0,-1 1 1,2 2 0,-6 3-1,6 8 2,0 7-1,-1 13 0,2 7 1,-1 11-1,6 11 0,1 8 0,0 8 0,3 4 0,7 5 0,5-4 0,5-2-1,7-7-1,2-11-2,4-3-5,-12-20-10,16 2-18,-17-9-4,0 3 2</inkml:trace>
  <inkml:trace contextRef="#ctx0" brushRef="#br0" timeOffset="39708.2711">23872 8937 20,'2'-36'38,"2"0"2,-15-5-2,-1 9-17,-13-4-14,6 13 0,-14 4-3,2 14-1,-4 9 0,3 15 0,2 11-1,9 10-1,1 5 0,11 6 0,5 1 0,8 1-1,5-8 0,5-9 0,9-11 0,2-16-1,4-15 1,-3-15-1,1-12 0,-3-15 1,-3-9-2,-8-9 2,-7-6-1,-6-4 0,-10-4 1,-1 3 0,-3 1 0,0 11 0,-1 6 2,2 12-1,4 14-1,4 16 2,5 17-1,6 21-1,6 10 1,3 13 0,4 11-1,6 10 1,7 5 0,-2 1-1,6-7 1,-2-6-2,2-13 2,-2-14-2,-4-14 1,-3-16-1,-5-17 0,-1-11 1,-6-14-1,-5-6 1,-1-6-1,-7-1 1,-1 2 0,0 8-1,-2 9 1,0 10 0,1 25-1,0 0 1,2 15 0,2 12 0,3 8 0,2 0 0,1 1 0,5-5 0,0-7 0,5-12 1,-3-11-2,3-13 0,0-10-2,-12-16-6,6 5-14,-23-20-17,1 2-1,-17-7 0</inkml:trace>
  <inkml:trace contextRef="#ctx0" brushRef="#br0" timeOffset="40768.3318">24097 8193 22,'0'0'35,"-19"-8"2,19 8-2,0 0-26,15 8-4,5-2-2,9 3-1,2-2 0,9-1 0,-2-9 1,0-3 0,-4-11 1,-4-3-1,-7-13 2,-1-1-2,-12-4 0,-6 2-1,-8 3-1,-2 6 0,-6 11-1,-1 9 2,-4 13-2,-1 11 0,5 7 1,3 10 0,1 3-1,4 5 1,2 1-1,5 0 0,6-7 1,3-3 0,1-10-1,0-9-1,5-10 1,0-12-2,4-9 2,-4-11-2,-2-4 1,-2-10 0,1 0 0,-1-2 1,-1 4 0,0 5 1,-1 5-1,-1 9 2,-2 10-1,-8 11 1,12 8 0,-8 9-1,-2 5 1,0 2-1,1 3 0,1 2 0,1-5 0,1-5-1,1-1 1,2-7-1,3-2 1,-2-5 0,-10-4-1,21-6 1,-12-4 0,0-8-1,1-9 1,-1-7-1,-1-8 0,-2-6 0,1-3-1,-4 3 1,4 0-1,0 10 1,-2 9-1,4 12 1,-9 17-1,15-6 1,-15 6 0,19 19 0,-12-2 0,4-2 0,-1-3 0,-10-12-1,23 12 1,-23-12 0,19-11 0,-11-2-1,-1-7 1,-7-1-1,0-2 1,-4 2 0,-5 4 0,-2 7 0,-3 5 1,-1 11-1,1 7 0,3 10 1,-1 8-1,2 5 1,3 6-1,4 3 0,3-3 0,3-4 0,4-7 0,2-7-1,6-14 1,4-8 0,-3-13-1,0-11 1,4-8-1,-5-8 2,-3-7-1,-3-2-1,-5-4 2,-1 4-2,-5 3 1,2 8 0,-4 9 0,-1 12 0,5 15 1,-5 10 0,5 16-1,2 9 1,2 7 0,2-1 1,4 1-2,3-6 1,2-8-1,-1-13-1,5-9 0,3-15-1,9 1-12,-12-24-12,11 4-15,-10-9-2,7 2 1</inkml:trace>
</inkml:ink>
</file>

<file path=ppt/ink/ink8.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0:49:34.956"/>
    </inkml:context>
    <inkml:brush xml:id="br0">
      <inkml:brushProperty name="width" value="0.05292" units="cm"/>
      <inkml:brushProperty name="height" value="0.05292" units="cm"/>
      <inkml:brushProperty name="color" value="#FF0000"/>
    </inkml:brush>
  </inkml:definitions>
  <inkml:trace contextRef="#ctx0" brushRef="#br0">11685 14674 25,'23'4'38,"4"2"2,-3-16-2,12-3-31,-10-13-1,5-6-1,-6-11-1,-2-6-2,-9-5 1,-7 2-1,-8 3-1,-10 5 0,-6 11-1,-10 12 1,1 10-1,-3 15 1,2 15-1,5 12 0,7 13 0,8 7 0,9 8 0,9 0 1,11 0-2,9-4 2,13-10-2,5-12 2,7-13-1,6-13-1,-1-11 1,2-7 0,-5-11 0,-8-6-1,-8-4 0,-12-3-3,-11 3 0,-16-4-3,-3 10-4,-18-11-14,4 16-15,-11-8 1,5 14 2</inkml:trace>
  <inkml:trace contextRef="#ctx0" brushRef="#br0" timeOffset="152.0087">12190 14323 12,'-2'-23'37,"16"17"1,5-3-1,18 16-22,1-6-6,17 8-3,1 0-2,10 2-1,0 2-2,0-4-1,-4-1-2,-17-13-21,-2 8-16,-19-14-1,-6 2 0</inkml:trace>
  <inkml:trace contextRef="#ctx0" brushRef="#br0" timeOffset="337.0192">12492 14142 37,'-12'62'42,"9"19"-2,-10 3-1,11 10-34,-1-7-4,7-7-1,6-17-3,0-27-12,14-9-23,-10-30-3,11-8 2</inkml:trace>
  <inkml:trace contextRef="#ctx0" brushRef="#br0" timeOffset="710.0405">12743 14159 36,'19'18'41,"9"22"0,-2 6-1,9 19-34,6 3-2,4 0 1,-1-3-3,1-10 0,-7-9-1,-9-18 0,-11-24-1,-14-21 1,-13-23-1,-12-18 0,-11-14 0,-11-12 0,-4-6 1,2 0 0,8 5-1,13 9 1,13 14 0,14 16 0,13 19-1,14 22 2,5 18-3,2 19 2,-6 15-2,-9 9 1,-13 9-1,-9-5 1,-12-4-1,-10-11-1,-6-10 0,-6-23-5,8-5-9,-6-28-25,17-4-1,-4-19 0</inkml:trace>
  <inkml:trace contextRef="#ctx0" brushRef="#br0" timeOffset="922.0527">13119 13507 55,'2'25'43,"12"18"-1,0-3-3,14 17-36,13 4-3,11-5-1,11-3-2,1-11-3,12-1-25,-19-22-10,-2-9 0,-15-18 0</inkml:trace>
  <inkml:trace contextRef="#ctx0" brushRef="#br0" timeOffset="1886.1078">13738 13769 31,'13'-11'39,"-12"-10"1,4 6-1,-18-13-28,5 0-4,-13-4-1,-4 2-2,-4 3-1,-1 9-1,-4 11-1,3 14 1,4 15-1,9 16 1,8 11-1,10 8 0,8 4-1,10-1 1,10-7-2,2-7 1,4-13 0,0-14 0,-3-16 0,-4-13 0,-4-18 0,-10-12 0,-8-13 1,-7-6-2,-5-1 1,-6 5 0,1 3 0,-2 9 0,1 14-1,3 12 1,10 17 0,0 0 0,0 22 0,10 2 0,3 4 0,2 0 0,5-3 0,4-4 0,4-11 0,1-5 1,1-10-1,1-8 0,-3-9 0,-5-4 0,-9-5 0,-5 0 0,-9 2 0,-7 0 0,-2 5 0,-7 3 0,1 7 0,1 8 0,14 6 0,-14 17 0,18 2 0,6 7 0,10 5 0,3 0 0,8-7 0,5-4 0,2-13 0,4-10 0,-4-12-2,-11-11 0,-5-8 0,-13-8-3,-8 2 1,-16-5-3,-6 6 1,-13-1 2,-2 5 0,-6 2 1,3 4 1,-2-1-1,8 8-3,1-3-7,16 12-13,-4-3-2,20 16 12,0 0 8,14 7 5,5 12 6,4 5 3,15 16 10,-10-4 14,15 16 1,-15-12-12,16 19-7,-13-13-4,4-1-4,-10-14-1,-4-7 0,-7-18-2,-14-6-1,9-31 1,-13-5-1,-3-9 0,-2-2 1,6-3 0,4 5 0,7 11 1,8 11 0,10 10-1,9 15 1,2 13-2,6 5 1,0 6-2,-4 4 0,-2 1-2,-8-5-5,9 7-25,-20-17-10,1 4 0,-11-7 0</inkml:trace>
  <inkml:trace contextRef="#ctx0" brushRef="#br0" timeOffset="3589.2053">15298 13341 29,'41'-11'38,"9"6"2,-8-12-1,2 7-29,-18-14-3,-7-5-3,-19-10 2,-14 3-2,-15 3-1,-16 11-2,-9 8 0,-6 14-1,0 11 0,8 13 1,9 10-2,12 9 1,14 3-1,19 0 1,13-1-1,10-7 0,11-6 1,6-10-1,4-7 1,1-11-1,-3-9 2,-6-6-2,-4-4 1,-7-5 0,-7-1 0,-1 7 1,0 4-1,1 7 1,7 6-1,11 12 1,14 8 1,9 10-1,10 14 1,1 3-1,-3 8 1,-6 4-1,-12-1 0,-19-2 0,-21-7-1,-16-7 1,-19-10-2,-8-13 0,-8-16 0,-6-14-1,-2-17-1,3-14 0,9-13-2,5-13-1,11 0-3,-2-18-1,17 7 1,-3-5 2,11 12 2,-3 3 2,2 13 4,1 8 1,-1 8 3,8 17 4,-3 8-1,16 19 0,-1 4-1,9 19-1,1 4-3,2 6-1,-2-1 0,-1-1-1,-9-9-1,-8-8 1,-14-21-2,0 0 2,-15-26 0,-5-7-1,-3-12 2,0-8-2,4-4 1,7-1-2,9 3 1,11 5-3,12 7 1,7 5-1,10 11-1,3 8 1,3 13-1,1 5 0,1 6 2,-5 1 1,-3 4 1,-4-2 1,-5-3 1,-2-5 0,-10-6 0,-5-5 2,-12-7-1,-7 0-1,-9 0 0,-5 5 0,-7 6-1,-1 12 1,0 9-1,5 15 0,2 6 0,10 9 1,9 5-1,11 1 0,8-2-1,8-6 1,6-7-1,4-11 1,5-12-1,1-11 0,-1-12 0,-5-10 0,-7-12 0,-7-9 0,-10-2-1,-7-2 1,-9 5-1,-4 6 1,-2 6-1,-1 8 1,14 21 0,-14 2 0,17 13-1,7 7 2,7 6-1,5 4 0,6 0 0,1-2 0,9-8-1,-1-10 1,6-9-1,-4-11-1,-2-9 0,-3-13-1,-5-1 1,-7-6-1,-8 6 1,-6 2-2,-3 8 3,-5 21 2,0 0 2,20 14-1,-3 19 1,10 15 1,4 9-1,7 15 2,3 4-2,0 4-1,-3-7 0,-3-9-1,-11-13 1,-9-17-2,-14-15 1,-1-19-2,-28-28 2,-1-12-1,-14-16 0,-9-14 0,-6-13 0,4-9 1,6-3-1,12 3 0,14 5 0,13 13 0,17 16 0,13 17 0,6 30 0,6 21 0,-6 21-1,-4 19 1,-11 14 0,-9 6 0,-10-3 0,-4-8-1,-7-10-1,-5-19 0,0-17-3,-4-27-3,16-9-10,-17-33-10,17-1-13,-6-15-1,10 0 2</inkml:trace>
  <inkml:trace contextRef="#ctx0" brushRef="#br0" timeOffset="3914.2238">16839 12406 42,'33'19'39,"10"23"3,-7 4-1,10 28-28,-7-9-4,8 6-4,-7-10 0,-5-9-3,-3-15 0,-7-20-2,-9-19 1,-7-21-1,-2-14 0,-7-14 0,-2-6-1,1 0 2,1 3-2,8 10 2,7 10-2,10 16 3,9 15-2,7 18 1,5 13 0,5 13 0,2 6-1,-4 6 0,-4-2 1,-8-11-2,-8-5-1,-9-18-5,-2 4-12,-18-21-18,-20-5-6,-4-7-2,-7-3 0</inkml:trace>
</inkml:ink>
</file>

<file path=ppt/ink/ink9.xml><?xml version="1.0" encoding="utf-8"?>
<inkml:ink xmlns:inkml="http://www.w3.org/2003/InkML">
  <inkml:definitions>
    <inkml:context xml:id="ctx0">
      <inkml:inkSource xml:id="inkSrc0">
        <inkml:traceFormat>
          <inkml:channel name="X" type="integer" max="26312" units="in"/>
          <inkml:channel name="Y" type="integer" max="16520" units="in"/>
          <inkml:channel name="F" type="integer" max="255" units="dev"/>
        </inkml:traceFormat>
        <inkml:channelProperties>
          <inkml:channelProperty channel="X" name="resolution" value="2540.01343" units="1/in"/>
          <inkml:channelProperty channel="Y" name="resolution" value="2540.36597" units="1/in"/>
          <inkml:channelProperty channel="F" name="resolution" value="3.92127E-7" units="1/dev"/>
        </inkml:channelProperties>
      </inkml:inkSource>
      <inkml:timestamp xml:id="ts0" timeString="2011-07-28T21:16:27.277"/>
    </inkml:context>
    <inkml:brush xml:id="br0">
      <inkml:brushProperty name="width" value="0.05292" units="cm"/>
      <inkml:brushProperty name="height" value="0.05292" units="cm"/>
      <inkml:brushProperty name="color" value="#FF0000"/>
    </inkml:brush>
  </inkml:definitions>
  <inkml:trace contextRef="#ctx0" brushRef="#br0">4409 10646 40,'-13'23'37,"9"17"1,-1 4-2,10 15-30,6 3-3,11 6-2,3-1 0,7-10-3,7-9-3,-14-20-30,8-18-3,-13-17 1,-12-15 0</inkml:trace>
  <inkml:trace contextRef="#ctx0" brushRef="#br0" timeOffset="451.0258">4153 10594 46,'9'-21'39,"11"-2"-2,-2-14-2,20 3-33,9-2-1,11 5 0,11 7-1,4 11 1,-3 16 0,-10 17-1,-9 16 2,-17 14-1,-20 16 0,-21 6 0,-13-2-1,-15-2 2,-2-8-4,-1-10 1,4-12 0,5-15 0,17-16 0,12-7 0,14-18 1,18 0-1,8-1 1,11 6 0,1 6 1,4 9 0,-8 11 0,-4 10 0,-11 8 1,-9 12 0,-16 4 0,-11 4-1,-13-1 0,-9 2-1,-7-5 1,-3-5-1,-1-6-1,-1-14-2,5-9-4,-3-24-20,22-4-10,4-27-2,14-6 1</inkml:trace>
  <inkml:trace contextRef="#ctx0" brushRef="#br0" timeOffset="693.0397">4983 10664 25,'31'35'37,"2"19"1,-10 1-2,8 7-26,-12-11-2,9-2-3,-6-20-5,-2-21-2,2-15-5,-11-25-3,5-3-8,-23-23-6,3 8 2,-31-16 5,8 16 4,-19-3 4,3 14 3,-2 9 3,5 7 5,13 13-14,9-5-3</inkml:trace>
  <inkml:trace contextRef="#ctx0" brushRef="#br0" timeOffset="1132.0648">5393 10531 28,'18'-4'37,"-8"5"0,-10-1-1,-20-2-26,-6 1-4,1 11-1,-5 4-3,5 10 0,-2 6 0,10 8-1,10 1 0,7 5 0,6-2-1,9-5 2,3-8-2,6-6 1,4-15-1,0-10 1,-2-10-1,-3-11 0,-2-6 0,-6-5 0,-5 2 0,-3 2 0,0 5 0,-1 9-1,-6 16 1,23 3 0,-3 17 0,6 10 1,8 14 0,8 7 2,-1 8-1,2 8 1,-5 1-1,-4 1 0,-9-4 0,-9-5 0,-10-9-2,-12-9 0,-14-7-3,-7-15-1,-2-3-7,-14-21-29,12-3 0,-7-21-1,9-1 0</inkml:trace>
  <inkml:trace contextRef="#ctx0" brushRef="#br0" timeOffset="2032.1163">5712 10409 29,'-18'-6'36,"-1"7"0,-9 1-1,9 10-26,-10 3-4,12 8-1,0 3-1,9 10-1,4-3 0,9 5 0,6-4-1,3-5 0,5-7 0,5-11 0,3-10 0,-2-10 1,0-6-2,-2-9 1,-5-2-1,-2 1 0,-2 3 0,-4 6 0,1 7 0,0 9 0,3 10 0,2 14 0,10 9 1,4 12 0,6 8 0,5 8 1,-1 3-1,0 6 1,-9-5 0,-9-2-1,-15-8 0,-6-9 0,-17-9-1,-12-11-1,-5-9 1,-6-17-1,0-13 0,2-11 0,6-10 0,6-11 1,10-11-1,11-15 1,7-6 0,8-6 0,6 0 0,1-3-1,-2 3 0,-4 4 1,-4 11-1,-6 12 0,-7 14 0,-6 13 1,-4 13-1,-3 16 1,1 8 0,1 13 1,7 10-1,1 8 1,8 6 0,8 6 1,6-1-1,8-7 0,6-4 0,6-12 0,1-10-2,1-13 0,-2-16-1,-7-12-1,-3-5-3,-14-8 0,-4-2-1,-13-3 1,3 5 1,-8 4 1,-1 9 1,3 8 4,10 16 2,0 0 1,-5 16 2,17 11 0,-3 2-1,6 6 0,-3-4 1,3-1-2,-10-9-2,4-9 0,-9-12 0,0 0-1,-18-27 0,8-2-1,-3-5-1,3-5 0,3-2-1,4-3 0,13 5-3,4-5-7,18 12-27,-1 0-2,14 6 2,1-1-1</inkml:trace>
  <inkml:trace contextRef="#ctx0" brushRef="#br0" timeOffset="2928.1675">6937 9575 50,'-36'-35'40,"1"14"-3,-13 4-6,9 28-28,5 10 0,9 16 1,8 13 0,13 15-2,8 12 0,14 3 0,6 3-1,10-1 0,-1-6-1,4-8 0,-4-13-3,-10-15 0,-8-9-3,-15-15 1,-5-5-2,-17-15 2,-2-4-1,-5-9 2,0-5 2,4-9 1,7-9 3,11-6 1,13-8 2,18-1-1,7-5 2,13 4-2,-2 3 1,4 11 0,-8 8-2,-1 15-1,-9 11-1,-13 13 0,-12 9-1,-5 8 1,-4 6-1,1 3 0,1 1 0,2 1 1,4-6 0,7-3 0,4-6 0,2-7 0,3-8 0,3-9 0,-3-7 0,-4-6 0,-4-6-1,-3-4 0,-7 1 0,-5-4-1,-3 6 1,-6-2-1,5 3 1,1 1-1,7 1 0,1-3 0,4 8-1,10-4 1,6 7-1,3 2 1,3 10 0,3 7 1,0 11 0,0 13 1,-5 7 2,-4 8-2,-3 1 1,-2 4 0,-6-9-1,1-6 1,-6-12-1,-4-21 1,12 0-2,-8-18 1,1-11-1,2-9 0,-1-2 0,5-1 0,1 5-1,3 5 1,-1 11-1,3 9 1,2 11 0,0 8 0,1 9-1,-1 6 1,-1 5 0,2 2-1,4-2-1,-3-9-2,7 2-9,-14-20-27,9-1 0,-9-17-1,0-6 1</inkml:trace>
  <inkml:trace contextRef="#ctx0" brushRef="#br0" timeOffset="3078.1761">7704 9365 43,'23'5'39,"2"13"1,15 21-1,-5 9-32,4 14-2,-2 4-3,1-2-3,-1 3-23,-14-23-13,-7-8-3,-13-18 1</inkml:trace>
  <inkml:trace contextRef="#ctx0" brushRef="#br0" timeOffset="3247.1857">7694 9698 50,'18'-13'40,"8"-5"0,24 2 1,4-11-35,14 5-1,-3-2-5,-6-5-18,-3 11-21,-17-4-3,-5 6 1</inkml:trace>
  <inkml:trace contextRef="#ctx0" brushRef="#br0" timeOffset="71803.1069">11134 11737 31,'-10'-12'36,"-1"0"0,11 12-1,-12 8-21,24 16-4,-2 9-4,14 17-2,2 10-2,6 14 0,0 2-2,1 3 1,-2-4-2,-7-10 1,-6-12-1,-11-21-3,2-11-10,-18-31-23,-1-12-1,-13-21 1,-1-1-1</inkml:trace>
  <inkml:trace contextRef="#ctx0" brushRef="#br0" timeOffset="71988.1175">10830 11969 38,'5'-24'36,"5"-12"1,12-7-1,-1-10-31,16-3-1,9-5-3,6-3-6,15 10-28,-5 4-3,1 20 1,-8 12-2</inkml:trace>
  <inkml:trace contextRef="#ctx0" brushRef="#br0" timeOffset="72718.1593">11771 11972 18,'0'0'36,"6"-15"1,-14-3-2,-2 0-17,-12-6-10,3 7-3,-6-2-2,-2 7-1,0 8-1,2 9 0,4 9 0,5 10-1,2 9 0,7 6 0,6 3 0,5 3 0,7-5 0,2-2 0,4-8 0,0-8 1,4-11-1,0-11 0,0-8 1,-4-11-1,-2-7 1,-3-4-1,-3-4 2,-4 4-2,-4 4 0,-3 1 0,-2 9 1,2 6-1,2 10 0,0 0 1,9 13-1,2 3 0,5 3 1,2 4-1,9-2 0,2-1 1,3-11-1,5-9 0,-1-13 1,4-10-1,-9-13 1,-3-12-1,-10-11 1,-8-6-1,-12-6 0,-10-5 0,-11 1 1,-8 1-1,-2 9 1,-4 7-1,3 13 1,2 13-1,2 17 1,5 16 0,9 18 0,7 14 0,5 12-1,9 8 0,7 4 1,11 6-1,4 1 0,12-4 1,5-6-1,6-9 0,3-8 0,0-11 0,-3-9 0,-4-12 0,-4-11-2,-8-9 1,-9-2-2,-9-7-2,0 6-14,-14-12-19,-1 1-1,-9-7 1,-4 1 0</inkml:trace>
  <inkml:trace contextRef="#ctx0" brushRef="#br0" timeOffset="73166.1849">12015 11141 48,'1'13'39,"-1"6"-1,14 17 1,2 6-32,14 21-2,2 2-1,8 7-1,3-1-1,2-3 1,-1-5-3,-5-13 1,-6-12-2,-8-12 0,-7-14-1,-18-12-2,15-8-1,-21-12-3,4-2-1,-13-14 1,5 4 0,-6-11 1,7 4 3,-3-2 3,4 7 2,3 5 2,0 4 3,5 14 0,0 11 1,0 0-1,-3 16-2,8 10 0,1 4 0,3 2-1,4 3 0,3-3-1,3-4-1,6-7 1,-2-10-1,5-5-1,0-10-1,-3-4-1,3-7-3,-12-14-16,11 6-18,-9-14-1,6 4 1</inkml:trace>
  <inkml:trace contextRef="#ctx0" brushRef="#br0" timeOffset="74143.2408">13259 11161 40,'-6'-29'36,"-14"-3"1,2 10-4,-15-7-25,4 11-4,-7 5-2,2 12-1,1 9 1,4 10 0,4 8 0,6 5-1,8 4 2,6 4-2,10 3 0,7-4 1,12-3-2,3-1 1,4-7-1,6-5 0,1-8 0,0-8 0,-3-12 0,-4-10 0,-7-8 0,-5-7-1,-7-3 2,-10 1-2,-6 3 2,-1 2-2,-5 11 1,10 17 0,-17-9 1,17 9-1,-2 20 0,6-2 0,6 0 1,1-1-1,5 0 0,4-4 0,-1-8 0,1-7 0,0-9 0,-4-8-1,-4-9-2,-5-11 0,-4-2-2,-10-10 0,-2-1 0,-9-5 0,-1 3 0,-4 1 2,4 2 1,1 9 2,0 7 2,9 15 0,9 20 2,0 0 1,-8 18 0,17 16 0,-1 10 0,7 10 1,1-1-2,4-2 0,-1-4-1,3-9 0,-4-6-1,1-9 0,-4-8-1,-4-11 0,-11-4-2,9-15 1,-10-1-1,-5-5 0,0-6 0,0-3 0,2-4 0,4-2 0,5 5 0,8 1 1,10 11-1,5 8 1,6 10-1,2 10 1,-2 11 0,-4 9 1,-6 5-1,-14 4 1,-10 2 0,-10-6 0,-12-4 0,-7-4-1,-1-7 1,-6-12-3,6-3 1,1-14-4,15 3-11,-7-14-24,21-2 0,-1-13-1,11 3 0</inkml:trace>
  <inkml:trace contextRef="#ctx0" brushRef="#br0" timeOffset="74474.2597">13660 10676 47,'12'26'39,"-15"-3"0,10 18-9,-6-8-22,9 5-1,3-5-3,7-2 0,2-8-2,8-8 0,4-13-1,5-11-1,0-15 0,-4-9 0,-6-10-1,-6-6 0,-14-3 1,-7 1-1,-15 6 0,-15 9 0,-8 10 0,-6 11 1,0 13-1,-2 9 1,7 9-1,3 7 0,11 5-1,8 1-2,15 2-3,0-16-17,19 7-14,0-14-1,13-1 0</inkml:trace>
  <inkml:trace contextRef="#ctx0" brushRef="#br0" timeOffset="75068.2937">13998 10513 24,'0'0'36,"0"0"1,-12 23 0,22 3-26,-8-3-5,9 6-1,0-4-2,5-2 0,4-6-2,2-3 1,0-12-1,0-3 0,0-10-1,-2-7 0,-2-5 0,-6-7 0,-3 2 0,-4-1-1,-7 5 1,-1 0 0,-2 6-1,-1 4 1,6 14 0,-9-10 0,9 10 0,0 0 0,0 19 0,5 0 1,3 0-1,1 3 1,3-1-1,1 1 1,2-7-1,4-5 2,1-8-2,2-8 0,1-10 1,-4-6-1,-4-7 0,0-6 0,-2-5-1,-9-4 1,-4 1-2,-6-3 2,-5 1-1,-2 4 1,0 2 0,-3 8 1,1 6 1,1 10-1,4 11 0,10 4 0,-6 20 0,13 5 1,10 7-1,8 8 0,7 4 0,6 2 0,6 0 0,-2-2-3,4 5-13,-19-18-24,-3-8 0,-24-23-3,0 13 0</inkml:trace>
  <inkml:trace contextRef="#ctx0" brushRef="#br0" timeOffset="75232.3031">14330 10299 45,'37'-20'40,"10"9"-1,-6-8-4,0 4-42,0 7-28,-15 0-4,-5 8 0</inkml:trace>
  <inkml:trace contextRef="#ctx0" brushRef="#br0" timeOffset="76445.3724">11986 11829 41,'7'-42'39,"7"4"0,-19-2-1,4 10-27,-10 1-4,-3 7-4,-8 4 0,-9 10-2,-11 9 0,-7 11 0,-10 6 0,-3 8-1,-2 10 0,3 8 1,5 4-1,11 6 0,13-4 0,11 2 0,20-6 0,16-9-1,17-10 1,17-20 0,15-15 1,11-21-1,14-15 1,11-16-1,-3-21 1,-2-6-1,-14-1 1,-17 5-2,-19 8 2,-23 16-1,-33 18 0,-31 21 0,-25 23 0,-26 21 0,-15 12 0,-12 14 1,-10 9-1,0 7 1,12 4-1,10 1 0,17 2 0,20-3 0,20-2 0,26-2 0,24-12-1,25-10 1,27-21 0,22-18-1,17-22 1,18-26 0,11-18 1,10-16-1,-5-12 0,-12-4 0,-24 2 0,-25 7 0,-32 17 1,-30 20-1,-33 18 0,-37 20 0,-31 18 0,-30 15 0,-11 14 0,-5 7 1,9 4-1,8 0 1,17 5-2,22-6 1,27-1 0,31-4 0,27-5-1,21-7 1,20-10 0,25-12-1,21-18 1,13-15 1,13-18-1,8-14 0,1-16 1,-5-5-1,-14 0 0,-20 4 0,-26 12 0,-26 14-1,-31 17 1,-29 24 0,-30 23 0,-23 15 0,-15 17 0,-3 11 1,3 14-1,5 6 0,17 6 0,17 1 0,29 0 0,24-5 0,26-11 0,26-11-1,21-24 1,18-21 0,13-21 0,10-24 0,8-18 1,-3-17-1,-6-5 0,-18-3 0,-21 5 1,-18 9-1,-23 11 0,-25 16-1,-27 18 0,-21 14-1,-11 14-2,-10 6-2,7 21-15,-9-10-18,13 3-1,4-12 1,16-3-1</inkml:trace>
  <inkml:trace contextRef="#ctx0" brushRef="#br0" timeOffset="77242.418">11089 10731 27,'4'-42'35,"-10"-5"1,2 10-1,-14-1-28,2 17 0,-11 8-3,-3 12-1,-8 8-1,-5 10-1,-2 8 0,-2 6-1,2 7 1,8 2-1,9 0 0,13-4 1,19-2-1,12-6 0,15-3 0,17-4 1,5-1-1,6 1 1,-1 3 0,-7 6 0,-5 5 2,-16 5-2,-11 2 2,-16 3-1,-17-3-1,-5-6 1,-9-6-1,-1-12-1,-2-4-1,3-10 1,6-4-2,4-8 0,15-3-2,4-4 1,14-2 0,1-5-1,12-1-1,1-5 2,8 0 0,0 1 1,2-2 1,-1-1 1,-9 1 0,-1 0 1,-9 0 1,-4-1 0,-5 0 0,-6 1 0,-10-2 0,-3 7 0,-4 1 0,-2 7-1,0 9 0,0 12-1,-2 8 1,3 9-1,5 7 0,2 7 1,4 3-1,8 4 0,3-3 1,6-2 0,1-8 0,1-6 0,4-4 0,-4-10-1,-1-7 0,-3-10 0,-3-5-1,-2-2 0,-5-2-2,2-2 0,-1 6-3,-6-6-17,3 18-12,0 0-2,0 0 1</inkml:trace>
  <inkml:trace contextRef="#ctx0" brushRef="#br0" timeOffset="78809.5077">11046 10748 32,'-25'-13'35,"4"14"1,-7 6-2,5 17-28,-11 8-1,4 12-1,-3 2-2,7 3 0,2-8 0,6-7 0,13-18-1,5-16 0,19-12-1,13-16 1,6-13-1,9-11 0,7-4 0,2 0 0,-3 7 0,-8 8 0,-8 21 1,-16 18-1,-13 22 0,-14 20 1,-14 15 0,-11 13 1,-6 5 1,-1 6-1,-2-4 0,9-10 1,8-7-1,12-9 0,15-15 0,17-17-2,20-13 1,16-13-1,15-13-1,15-17 1,9-11-1,6-8 0,2-4 0,-2 3 0,-13 9 0,-11 13 0,-18 15 1,-15 23 0,-20 22 2,-16 16-1,-18 21 0,-18 14 0,-12 14 1,-9 4-1,-3 1 0,4-2 1,2-3-2,7-4 1,12-9-2,12-13 1,15-21 0,19-19 0,16-19 0,16-17-1,23-19 1,22-24-1,18-18 1,21-15 0,20-9-1,13-3 0,8-2 0,-3 2 0,-5 8 0,-11 11 0,-21 17 0,-24 20 1,-35 23 0,-34 18 0,-33 18 1,-21 18 0,-27 11 0,-15 6 0,-10 5 0,0-6 0,6-6 1,10-10-2,19-10 2,27-21-2,0 0-1,44-32 1,15-4-1,21-19 0,21-14 1,18-13-1,21-11 0,8-3 1,1 2-1,-8 6 1,-16 11-1,-17 14 1,-26 23 0,-28 26 0,-40 23 0,-38 26 0,-30 25 1,-25 20-1,-19 16 1,-18 15 0,-17 7 0,-4 3 1,6-4-1,14-10 0,16-19 0,19-17 0,25-26 1,24-19-2,33-26 0,26-23 1,26-20-2,21-20 0,19-18 0,19-19 0,13-11 1,10-8-1,1 6-1,-10 9 1,-13 6 1,-13 17-1,-27 21 1,-23 29-1,-38 28 1,-38 24 0,-31 21 0,-23 20 0,-25 18 1,-25 7 0,-18 12 0,-10-4 1,-1-5-1,11-11 0,12-15 0,16-22 0,27-21 0,32-21-1,39-26-1,36-18 1,38-25-1,35-15 0,33-16 1,24-6-1,16-3-1,3 8 2,-12 9-1,-12 16 1,-27 22-1,-31 22 1,-48 32 0,-42 30 0,-44 31 0,-40 29 1,-33 24 1,-22 15-1,-10 17 1,-1 9 0,13-9-1,18-11 0,27-23 1,30-23 0,36-34-2,36-27 0,27-36 0,23-33 0,27-22-2,17-19-2,15-8-2,-1-12-10,10 17-10,-30-1-12,-7 24-5,-24 12 0</inkml:trace>
  <inkml:trace contextRef="#ctx0" brushRef="#br0" timeOffset="80222.5885">12567 12918 42,'-43'-6'38,"-17"9"1,0 24-2,-12 7-33,11 12-1,4 4 0,15 0 1,13-7-3,15-4 0,21-11-2,18-8 1,16-7 0,17-9 0,9-1 1,11 0 0,3-1 0,-1 11 1,-12 3 0,-9 10-1,-19 7 0,-19 8-1,-21 4 0,-16 0 0,-15-2 0,-9-9-1,-2-9 1,-2-8-1,4-10 1,9-13-2,12-6 1,11-10-1,11-4 0,11-2-1,12-4 1,5-2 0,7-1 1,1 0 1,3 1 0,-4 1 0,-4 0 2,-5 3 0,-12 4-1,-7 4 3,-10 3-2,-11 8 0,-10 5-1,-4 6 1,-3 6-1,0 7 0,3 5-1,3 9 1,5 4-2,9 4 1,8 0 0,10 1-1,5-5 1,8-5-1,5-5 1,5-12 0,4-10 0,2-8 0,-5-12 0,-1-8 2,-5-5-1,-10-5 0,-5-1-1,-9 4 1,-5 3 0,-5 4 0,1 10 0,-5 8-1,10 11 0,-13 5 0,13 7 1,4 4-1,5 5-1,5 2 2,4-4-2,5-2 2,5-5-2,1-6 1,3-9 1,-4-5-1,0-8 1,-4-7-1,-5-3 1,-8-5-1,-5-1 1,-5 0-1,-4 3 0,-3 5-1,-1 3 1,-1 10 0,8 11 0,0 0 0,-7 12 0,9 3 0,4 5 0,3-1 1,5 1-1,2-1 0,4-8 0,3-4 0,3-8 0,0-7 0,3-4 0,-7-7 0,-1-7-1,-5-5 1,-3 0 0,-8 1 0,-5 0-1,-5 5 1,-1 6 0,-1 3 0,7 16 0,0 0 0,3 15 0,12 9 1,12 11-1,12 9 1,6 8-1,8 12 1,-1 4-1,-1-3 0,-4-2 0,-11-2 0,-18-7-1,-16-6 0,-18-10 1,-14-15-1,-13-10 1,-4-11 0,-7-10 0,3-12 0,6-10 0,8-9-1,14-8 2,13-4-2,14 0-1,5-3-2,20 8-13,-12-12-14,16 11-8,-4-2-3,4 6 1</inkml:trace>
  <inkml:trace contextRef="#ctx0" brushRef="#br0" timeOffset="81903.6846">14113 12372 50,'20'19'40,"-13"-3"-1,7 14-1,-7 0-32,13 5-3,-4-6 0,5-5-1,-3-14-1,7-9-1,-3-10-1,-1-9 2,-5-9-1,-3-8 0,-4-3 0,-3-4 1,-6 2-1,-7 6 1,-3 4-1,1 8 1,2 9-1,7 13 0,0 0 0,-1 13 1,14 4-1,4 0 0,10 1 0,5-6 1,7-8-1,1-10 1,4-14 0,0-9-1,-6-9 1,-4-7-1,-11-2 0,-11-2 0,-10 2 1,-12 6-1,-12 6 0,-11 5-1,2 11 1,-7 1-2,2 8 1,4-1-1,7-1 0,5 3-2,9-3 0,5-5 0,11 1-4,-2-10-1,14 5-2,-6-14 0,11 10 2,-9-8 4,7 4 3,-3 5 2,1 2 4,6 14 4,-6 3 4,12 20 0,-6 1-1,15 15-1,-4 3-4,8 9-1,-1 2-1,3-3-2,-2-7 0,-6-5 0,-6-11-1,0-10 0,-11-14-1,-5-11 0,-5-8 1,-6-6-2,0-3 1,-1-1 0,5 0-1,0 5 1,8 7-1,2 3 1,10 9-1,4 1 1,8 2 0,3 3-1,1 2 1,3-1 1,-2-2-1,-4-2 0,-5-4 0,-6-6 0,-10-3 0,-10-5 0,-11-2 1,-11-1-2,-9-1 1,-6 6 0,-7 5 0,-4 5 0,1 8 0,1 8 0,6 6 0,6 8 0,9 4 0,7 4 0,8 0 1,8 1-1,5 2 0,8-2 0,3-3 0,5-7 0,4-5 0,-1-7 0,-1-7 0,-3-6 0,-2-7 0,-7-5 0,-2-7-1,-10-1 1,-4-1 0,-4 4 0,-3 2 0,-1 4-1,-1 7 1,6 13 0,0 0 0,0 0 0,13 5 0,0 9 0,5-3 0,3 2 0,5-5 0,3-4 0,-1-10 1,-2-6-1,-2-5 0,-4-8 0,-4-7 0,-9-2 0,-7-3 0,-9 0 0,-8-3 0,-5 4-1,-2-1 0,0 7 1,-1 4-1,4 12 1,8 8 0,13 6 0,-3 17 1,17 5-1,10 8 1,8 8 0,4 4-1,5-5 0,1-3-3,-7-6 0,-5-4-2,-16-11-1,-14-13-2,0 0 2,-24 2 0,-15-12 1,-2-3 2,-7-1 2,-1-4 2,11 3 3,2-5 0,15 3 0,10-6 1,18 1 0,11-2-1,12-6-2,11 1-1,6-1-1,2 6-1,1 1-1,-4 3-1,-9 3-6,5 16-11,-25-4-15,3 6-4,-9-3 1</inkml:trace>
  <inkml:trace contextRef="#ctx0" brushRef="#br0" timeOffset="83103.7533">16696 10498 49,'-3'-18'40,"3"18"-1,2-12-1,10 18-32,-5 8-3,3 9-1,3 3 0,4 3-1,1-1 0,4-4 0,0-5 0,1-8 0,-2-10-1,0-10 0,-6-8 0,1-7 0,-7-5 1,-1-5-1,-5 1 0,-2 1 0,0 6 0,2 5 0,-3 21 0,19-5 0,6 21 0,5 15 1,12 15-1,2 13 1,8 9 0,-2 7 0,-4 1 0,-4 1 1,-9-4-1,-11-9 1,-13-10-1,-11-11 0,-7-12-1,-7-7 1,-6-12-1,1-13 0,-4-12-1,2-10 0,2-14 0,4-12-1,0-15 2,4-9-2,1-10 1,0-6 0,1 0 1,3 1 0,-4 10-1,4 10 2,0 14-2,1 16 1,0 13-1,7 25 2,0 0-1,0 0 0,0 29 1,11-6-2,3 3 2,4-2-1,5-3 1,3-10-1,2-6 0,-1-10 1,-1-13-2,-2-6 2,-6-11-2,-6-2 2,-10-4-2,-9 1 1,-10 2-1,-6 8 1,-9 10 0,1 9 0,-3 10-1,2 9 1,4 7 0,6 4 0,10 2-1,7 3-1,11-3 0,7-3-1,8-2-1,2-7 0,8-2-2,-1-8 1,4-3 0,-6-7 1,1-3 1,-11-7 0,1-5 2,-5-3 1,-4-6 1,-4 2 1,-3 2 1,2 3-1,-1 6 2,1 12-1,-5 10 1,11 10-1,-4 10 1,4 10-1,3 1-1,2 5 0,3-5 0,1-2 0,1-8-1,1-8 0,-4-9-1,1-8 0,-6-11 1,-1-7-1,-6-8 0,-2-2 0,0-6 0,-1 2-1,0 5 2,5 7-1,1 5 0,2 12 0,6 11 0,-1 7 0,4 11 1,1 1-2,0 5-2,-8-7-9,8 8-14,-17-15-15,-4-14 0,0 0-1</inkml:trace>
  <inkml:trace contextRef="#ctx0" brushRef="#br0" timeOffset="83717.7884">18300 9502 41,'20'36'40,"-6"-3"-1,4 7 0,0-8-34,4-4-2,-3-14 0,3-13-1,3-10-2,-3-15-1,-1-6 1,-6-6-1,-6-1-1,-3 3 1,-5 3 1,-2 9-1,-3 4 1,4 18 0,0 0 0,0 0 1,9 18-1,10-8 1,12-2 1,8-2-1,5-8 0,8-9 1,0-11-1,0-4-1,-7-9 1,-10-4-1,-15 0 0,-13 3-2,-11 7 0,-13 6-2,-7 10 0,-8 3-4,11 20-15,-9-6-15,13 5-1,0-7 2</inkml:trace>
  <inkml:trace contextRef="#ctx0" brushRef="#br0" timeOffset="84347.8244">19026 8922 40,'0'0'38,"-10"17"2,10 7-3,-7 3-30,16 6-3,-1 3-2,12 0 0,5 0 0,2-6-1,2-5-1,5-9 0,-2-12 0,-2-8 1,-3-12-1,-6-11 0,-5-7 0,-7-5 0,-6-4 0,-6-3 0,-2 3 0,-3 6 0,-2 4-1,1 9 1,0 9 0,9 15 0,0 0 1,0 0-2,2 24 1,10-5 1,3 7-1,4 2 0,3-4 0,4-1 0,2-6 0,2-5 1,1-10-1,1-6 0,1-6 0,-2-10 0,-3-7 1,-3-9 0,-8-3-2,-3 0 2,-7-4-2,-11 3 1,-4 0-1,-5 6 2,-1 7-2,-3 9 0,3 7 1,2 9 0,12 2 1,-8 21-1,16 1 0,6 5 0,5 2 1,6-2-2,6-2 2,4-6-1,0-10 0,-2-7-1,-3-8-1,-9-13-5,1-1-28,-20-7-3,-9-1-2,-19-8 1</inkml:trace>
  <inkml:trace contextRef="#ctx0" brushRef="#br0" timeOffset="84516.8341">18974 8518 53,'-36'16'41,"16"6"-2,-4-10 1,24-12-36,-13 24-4,13-24-18,4 23-19,2-11-4,7 7 2,-5 0-2</inkml:trace>
  <inkml:trace contextRef="#ctx0" brushRef="#br0" timeOffset="85949.9161">15808 13138 31,'26'4'36,"1"-4"1,7 7 1,-4-8-27,12 1-3,-8-14-3,0-10-1,-7-17-1,-4-11-2,-15-13 2,-5-6-2,-10-5 0,-6 2 0,-5 7 0,-6 12 0,-1 13-1,2 15 1,4 17-1,5 18 0,7 13 0,8 12 0,12 11 0,9 6-1,11 2 1,10 1 0,4-7-1,2-10 1,0-12-1,-7-9-1,-7-11 0,-13-7-1,-12-4 0,-18-6-2,-11 5 1,-16-2-1,-9 5 2,-5 1 0,2 4 1,4-1 2,3-4 1,11 1 0,10-6 2,12-3-1,10-4 1,11-3 0,5-1-1,7-4-1,2 0 0,6 0 0,4 2-1,0-2 0,-1 5 0,0 1 0,-2 1 0,-2 0 1,-6 2 0,-1 2 2,-9-1-2,-4 2 1,-6 0-1,-7 13 1,-8-16-1,-7 13 0,-4 7 0,-4 6-1,0 9 0,1 3-1,0 4 1,7 8-1,7 0 1,5 3-1,9-3 1,6-3 0,4-6 0,5-4 0,1-10 0,2-7 0,-1-9 0,0-11 0,-5-6 0,-5-8 0,-6-2 1,-5-2-1,-6 3 1,0 5-1,-2 4 0,-1 8 1,7 14-1,0 0 1,0 0-1,14 15-1,0 0 1,9 0 0,4-2 0,3-2-1,3-6 1,3-8 0,-1-9 0,-1-9 1,-2-7-1,-8-10 1,-4-9 0,-7-12-1,-6-8 1,-10-3-1,-9 0 1,-8 0-2,-9 8 2,1 8-1,-4 13 0,3 14 0,0 15 0,6 15 0,6 12 0,9 10 1,9 11-1,8 10 0,8 6 0,10 4 1,5 3-1,11-3 1,3-6-1,6-6 1,1-13-2,-6-15 0,-2-10-2,-10-20-2,-4-1-9,-20-23-21,-2-3-4,-22-9-1,-3-1 1</inkml:trace>
  <inkml:trace contextRef="#ctx0" brushRef="#br0" timeOffset="86349.939">16725 11798 55,'12'16'37,"-2"12"-1,6 17-14,1 3-16,11 11-1,1 1-1,4 1 1,-2-7-3,2-5 0,-4-11 0,0-13-1,-8-16-1,-6-17 0,-5-14 0,-7-10-1,-2-6 1,-3-4-1,-2-1 1,0 3-1,1 6 1,0 11 0,2 8 0,1 15 0,0 0 0,4 14 0,-1 4 1,1 6 0,3 5-1,4 1 2,0 0-1,6 0 0,2-5 0,3-2-1,3-6 0,-1-6-1,8-1-3,-7-12-10,12 9-24,-12-10-3,5-4 2,-9-13 0</inkml:trace>
  <inkml:trace contextRef="#ctx0" brushRef="#br0" timeOffset="88337.0526">18174 11440 35,'-15'-30'39,"-4"4"2,-10-3-2,-2 13-18,-11-1-16,2 12-2,-1 10-2,2 13 0,4 10 0,5 11-1,6 5 0,9 5 0,10 1 0,8-4 1,7-3-1,6-9 0,6-6 0,3-12 0,3-8 0,2-11-1,-1-10 1,-1-10 0,-4-9 0,-5-6 0,-7-5 0,-4 1 0,-8 7 0,-4 0 0,-5 10 0,0 7 0,9 18 0,-15 2 1,11 14-1,5 6 1,6 5-1,4 2 1,5 1-1,4-3 1,2-8 0,3-9-1,1-13 1,0-9-1,-1-14 0,-6-10 0,-4-10 0,-2-7-1,-11-6 1,-4-6-1,-12-1 0,-1-1 0,-2 7 0,-3 6 0,3 12 0,2 9 1,5 16-1,10 17 2,3 15 0,4 13 0,6 13 1,1 10-1,4 4 1,-2 3-1,3-8 1,-4-1-1,-2-15-1,-2-7 1,-2-13-1,-9-14 0,13-14 0,-8-9 0,-1-8 0,4-6 0,4-2 0,3 1-1,9-1 1,5 12-1,2 5 1,4 12 0,-1 10 0,-2 11 1,-6 9-1,-9 7 0,-11 8 1,-12 2-1,-8-1 0,-7-4 0,-6-7 0,-4-5 0,3-5-1,0-11 0,5-5-1,3-9 0,8-5 0,5-6-1,7-2 0,0-6 0,12 0 0,1-7 0,5 0 0,1 1 0,0 1 2,5 2 1,-2 4 1,0 7 1,-9 1 0,3 12 0,-5 2 1,-2 9-1,-9-3 1,21 20-1,-13-6 0,5 6 0,1-2 0,1 1-1,4-3 1,0-6-1,3-7 0,-1-10-1,2-5 0,2-10 0,-10-8 0,-4-2 0,-10-4-1,-5 4 0,-14 2 1,-7 7 0,-7 7-1,-2 7 1,-1 7 0,2 7-1,5 5 1,6 3-1,9 1 0,6 3-1,6 1 1,1-3-1,6-2-1,-1 0 1,-5-13 0,19 12 1,-5-15 0,3-6 0,4-7 0,2-6 1,0-5 0,-2 3 0,1-2 1,-3 5-1,-4 7 0,-3 8 1,-12 6 0,17 14-1,-11 5 2,3 4-1,0 3 0,4 2 0,0-4 1,-1-2-1,2-6 0,4-8-1,-3-9 1,3-6-1,1-10 0,-3-4 0,-2-9 0,-4-1-1,-3-1 1,-5 2 0,-6 6-1,-3 5 1,-1 8-1,8 11 1,-15 2 0,13 8 0,4 8 0,7-1 0,5 1 1,6-2-1,4-4 0,7-7 1,2-9-1,3-7 0,0-15 0,-5-6 0,-7-8 0,-4-7 0,-7-3 0,-11-2 0,-7 0 1,-5 6-1,-5 5 1,1 10 0,-2 5 0,4 11 0,2 10 0,10 5 1,-3 24-1,16 6 0,6 4-1,5 11 2,8 4-2,2 1 0,3-4-1,-6-8-1,-3-9-2,-10-14-1,-18-15-1,0 0 0,-10-10-1,-17-11 1,-9-3 2,-8-2 0,3 4 4,-1 0 1,5 2 2,11 5 0,5 0 1,13 1 0,9-1 2,14 3-2,5-3-1,9 1-1,3-2-1,5 2 0,-2 2-1,-2-1-2,4 11-12,-21-11-5,10 14-13,-26-1-10,15-17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C785929-3C0E-474E-9AA6-168FE97175EE}" type="datetimeFigureOut">
              <a:rPr lang="en-US" smtClean="0"/>
              <a:t>7/28/2011</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A29B4C5-EE66-4FCC-9B34-83E25B9CC481}" type="slidenum">
              <a:rPr lang="en-US" smtClean="0"/>
              <a:t>‹#›</a:t>
            </a:fld>
            <a:endParaRPr lang="en-US"/>
          </a:p>
        </p:txBody>
      </p:sp>
    </p:spTree>
    <p:extLst>
      <p:ext uri="{BB962C8B-B14F-4D97-AF65-F5344CB8AC3E}">
        <p14:creationId xmlns:p14="http://schemas.microsoft.com/office/powerpoint/2010/main" val="4008683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Introduce everyone</a:t>
            </a:r>
            <a:r>
              <a:rPr lang="en-US" baseline="0" dirty="0" smtClean="0"/>
              <a:t> and then present video</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1</a:t>
            </a:fld>
            <a:endParaRPr lang="en-US"/>
          </a:p>
        </p:txBody>
      </p:sp>
    </p:spTree>
    <p:extLst>
      <p:ext uri="{BB962C8B-B14F-4D97-AF65-F5344CB8AC3E}">
        <p14:creationId xmlns:p14="http://schemas.microsoft.com/office/powerpoint/2010/main" val="799870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 users to create more complex circuits</a:t>
            </a:r>
          </a:p>
          <a:p>
            <a:r>
              <a:rPr lang="en-US" dirty="0" smtClean="0"/>
              <a:t>Compatible with </a:t>
            </a:r>
            <a:r>
              <a:rPr lang="en-US" dirty="0" err="1" smtClean="0"/>
              <a:t>LogiSim</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30</a:t>
            </a:fld>
            <a:endParaRPr lang="en-US"/>
          </a:p>
        </p:txBody>
      </p:sp>
    </p:spTree>
    <p:extLst>
      <p:ext uri="{BB962C8B-B14F-4D97-AF65-F5344CB8AC3E}">
        <p14:creationId xmlns:p14="http://schemas.microsoft.com/office/powerpoint/2010/main" val="36824556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 users to create more complex circuits</a:t>
            </a:r>
          </a:p>
          <a:p>
            <a:r>
              <a:rPr lang="en-US" dirty="0" smtClean="0"/>
              <a:t>Compatible with </a:t>
            </a:r>
            <a:r>
              <a:rPr lang="en-US" dirty="0" err="1" smtClean="0"/>
              <a:t>LogiSim</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31</a:t>
            </a:fld>
            <a:endParaRPr lang="en-US"/>
          </a:p>
        </p:txBody>
      </p:sp>
    </p:spTree>
    <p:extLst>
      <p:ext uri="{BB962C8B-B14F-4D97-AF65-F5344CB8AC3E}">
        <p14:creationId xmlns:p14="http://schemas.microsoft.com/office/powerpoint/2010/main" val="36824556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baseline="0" dirty="0" smtClean="0"/>
              <a:t>Draw closer to the recognizers ideals</a:t>
            </a:r>
          </a:p>
          <a:p>
            <a:pPr marL="171450" indent="-171450">
              <a:buFontTx/>
              <a:buChar char="-"/>
            </a:pPr>
            <a:r>
              <a:rPr lang="en-US" baseline="0" dirty="0" smtClean="0"/>
              <a:t>If the user adapts, the recognizers don’t have to be as good</a:t>
            </a:r>
          </a:p>
          <a:p>
            <a:pPr marL="171450" indent="-171450">
              <a:buFontTx/>
              <a:buChar char="-"/>
            </a:pPr>
            <a:r>
              <a:rPr lang="en-US" baseline="0" dirty="0" smtClean="0"/>
              <a:t>Trade off between programmer time and the time it takes the system to run vs. the improvement of the users’ drawing style (less of the user’s and system’s time)</a:t>
            </a:r>
            <a:endParaRPr lang="en-US" dirty="0" smtClean="0"/>
          </a:p>
        </p:txBody>
      </p:sp>
      <p:sp>
        <p:nvSpPr>
          <p:cNvPr id="4" name="Slide Number Placeholder 3"/>
          <p:cNvSpPr>
            <a:spLocks noGrp="1"/>
          </p:cNvSpPr>
          <p:nvPr>
            <p:ph type="sldNum" sz="quarter" idx="10"/>
          </p:nvPr>
        </p:nvSpPr>
        <p:spPr/>
        <p:txBody>
          <a:bodyPr/>
          <a:lstStyle/>
          <a:p>
            <a:fld id="{FA29B4C5-EE66-4FCC-9B34-83E25B9CC481}" type="slidenum">
              <a:rPr lang="en-US" smtClean="0"/>
              <a:t>34</a:t>
            </a:fld>
            <a:endParaRPr lang="en-US"/>
          </a:p>
        </p:txBody>
      </p:sp>
    </p:spTree>
    <p:extLst>
      <p:ext uri="{BB962C8B-B14F-4D97-AF65-F5344CB8AC3E}">
        <p14:creationId xmlns:p14="http://schemas.microsoft.com/office/powerpoint/2010/main" val="39700494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In both cases, they get recognition</a:t>
            </a:r>
            <a:r>
              <a:rPr lang="en-US" baseline="0" dirty="0" smtClean="0"/>
              <a:t> feedback (told what everything is).</a:t>
            </a:r>
          </a:p>
          <a:p>
            <a:pPr marL="171450" indent="-171450">
              <a:buFontTx/>
              <a:buChar char="-"/>
            </a:pPr>
            <a:r>
              <a:rPr lang="en-US" baseline="0" dirty="0" smtClean="0"/>
              <a:t>For the ghost gate condition, they also received drawing feedback, what they could do to make their drawing better.</a:t>
            </a:r>
          </a:p>
        </p:txBody>
      </p:sp>
      <p:sp>
        <p:nvSpPr>
          <p:cNvPr id="4" name="Slide Number Placeholder 3"/>
          <p:cNvSpPr>
            <a:spLocks noGrp="1"/>
          </p:cNvSpPr>
          <p:nvPr>
            <p:ph type="sldNum" sz="quarter" idx="10"/>
          </p:nvPr>
        </p:nvSpPr>
        <p:spPr/>
        <p:txBody>
          <a:bodyPr/>
          <a:lstStyle/>
          <a:p>
            <a:fld id="{FA29B4C5-EE66-4FCC-9B34-83E25B9CC481}" type="slidenum">
              <a:rPr lang="en-US" smtClean="0"/>
              <a:t>36</a:t>
            </a:fld>
            <a:endParaRPr lang="en-US"/>
          </a:p>
        </p:txBody>
      </p:sp>
    </p:spTree>
    <p:extLst>
      <p:ext uri="{BB962C8B-B14F-4D97-AF65-F5344CB8AC3E}">
        <p14:creationId xmlns:p14="http://schemas.microsoft.com/office/powerpoint/2010/main" val="30161997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a couple of examples of users’ sketches…..</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37</a:t>
            </a:fld>
            <a:endParaRPr lang="en-US"/>
          </a:p>
        </p:txBody>
      </p:sp>
    </p:spTree>
    <p:extLst>
      <p:ext uri="{BB962C8B-B14F-4D97-AF65-F5344CB8AC3E}">
        <p14:creationId xmlns:p14="http://schemas.microsoft.com/office/powerpoint/2010/main" val="8805568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A29B4C5-EE66-4FCC-9B34-83E25B9CC481}" type="slidenum">
              <a:rPr lang="en-US" smtClean="0"/>
              <a:t>38</a:t>
            </a:fld>
            <a:endParaRPr lang="en-US"/>
          </a:p>
        </p:txBody>
      </p:sp>
    </p:spTree>
    <p:extLst>
      <p:ext uri="{BB962C8B-B14F-4D97-AF65-F5344CB8AC3E}">
        <p14:creationId xmlns:p14="http://schemas.microsoft.com/office/powerpoint/2010/main" val="28035390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3</a:t>
            </a:fld>
            <a:endParaRPr lang="en-US"/>
          </a:p>
        </p:txBody>
      </p:sp>
    </p:spTree>
    <p:extLst>
      <p:ext uri="{BB962C8B-B14F-4D97-AF65-F5344CB8AC3E}">
        <p14:creationId xmlns:p14="http://schemas.microsoft.com/office/powerpoint/2010/main" val="629017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Combo Recognizer</a:t>
            </a:r>
            <a:r>
              <a:rPr lang="en-US" baseline="0" dirty="0" smtClean="0"/>
              <a:t> – combined the results from four separate sub-classifiers using a Bayes net</a:t>
            </a:r>
          </a:p>
          <a:p>
            <a:r>
              <a:rPr lang="en-US" baseline="0" dirty="0" err="1" smtClean="0"/>
              <a:t>Waaaaay</a:t>
            </a:r>
            <a:r>
              <a:rPr lang="en-US" baseline="0" dirty="0" smtClean="0"/>
              <a:t> too complicated. Users had no idea what was happening to recognize their sketches and it was too complicated to efficiently debug, so there were many problems with it. We wanted to create a recognition method that the user could follow and that would be easy to maintain.</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6</a:t>
            </a:fld>
            <a:endParaRPr lang="en-US"/>
          </a:p>
        </p:txBody>
      </p:sp>
    </p:spTree>
    <p:extLst>
      <p:ext uri="{BB962C8B-B14F-4D97-AF65-F5344CB8AC3E}">
        <p14:creationId xmlns:p14="http://schemas.microsoft.com/office/powerpoint/2010/main" val="63649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created AIR. Matches your drawing against templates to attempt to assign the correct gate-label to your shape.</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7</a:t>
            </a:fld>
            <a:endParaRPr lang="en-US"/>
          </a:p>
        </p:txBody>
      </p:sp>
    </p:spTree>
    <p:extLst>
      <p:ext uri="{BB962C8B-B14F-4D97-AF65-F5344CB8AC3E}">
        <p14:creationId xmlns:p14="http://schemas.microsoft.com/office/powerpoint/2010/main" val="38805030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When</a:t>
            </a:r>
            <a:r>
              <a:rPr lang="en-US" sz="1200" baseline="0" dirty="0" smtClean="0"/>
              <a:t> the system incorrectly recognizes a gate, the user can correct that error. The AIR will then adapt to the error correction and will hopefully never make the same mistake again!</a:t>
            </a:r>
            <a:endParaRPr lang="en-US" sz="1200" dirty="0" smtClean="0"/>
          </a:p>
          <a:p>
            <a:r>
              <a:rPr lang="en-US" sz="1200" dirty="0" smtClean="0"/>
              <a:t>Users have</a:t>
            </a:r>
            <a:r>
              <a:rPr lang="en-US" sz="1200" baseline="0" dirty="0" smtClean="0"/>
              <a:t> distinct drawing styles, and the general recognizer tries to recognize everything. However, if just one user is working with the system on a particular computer, we can adapt the recognition to their particular drawing style.</a:t>
            </a:r>
          </a:p>
          <a:p>
            <a:r>
              <a:rPr lang="en-US" sz="1200" dirty="0" smtClean="0"/>
              <a:t>When a user corrects an error, we add the template to the image recognizer, so the next time it sees a similar</a:t>
            </a:r>
            <a:r>
              <a:rPr lang="en-US" sz="1200" baseline="0" dirty="0" smtClean="0"/>
              <a:t> looking gate, it will recognize it correctly.</a:t>
            </a:r>
            <a:endParaRPr lang="en-US" sz="1200" dirty="0" smtClean="0"/>
          </a:p>
        </p:txBody>
      </p:sp>
      <p:sp>
        <p:nvSpPr>
          <p:cNvPr id="4" name="Slide Number Placeholder 3"/>
          <p:cNvSpPr>
            <a:spLocks noGrp="1"/>
          </p:cNvSpPr>
          <p:nvPr>
            <p:ph type="sldNum" sz="quarter" idx="10"/>
          </p:nvPr>
        </p:nvSpPr>
        <p:spPr/>
        <p:txBody>
          <a:bodyPr/>
          <a:lstStyle/>
          <a:p>
            <a:fld id="{FA29B4C5-EE66-4FCC-9B34-83E25B9CC481}" type="slidenum">
              <a:rPr lang="en-US" smtClean="0"/>
              <a:t>8</a:t>
            </a:fld>
            <a:endParaRPr lang="en-US"/>
          </a:p>
        </p:txBody>
      </p:sp>
    </p:spTree>
    <p:extLst>
      <p:ext uri="{BB962C8B-B14F-4D97-AF65-F5344CB8AC3E}">
        <p14:creationId xmlns:p14="http://schemas.microsoft.com/office/powerpoint/2010/main" val="120406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BETTER PICTURE – maybe </a:t>
            </a:r>
            <a:r>
              <a:rPr lang="en-US" dirty="0" err="1" smtClean="0"/>
              <a:t>pics</a:t>
            </a:r>
            <a:r>
              <a:rPr lang="en-US" baseline="0" dirty="0" smtClean="0"/>
              <a:t> of our templates?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baseline="0" dirty="0" smtClean="0"/>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t>Maintain efficiency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t>Improve accuracy</a:t>
            </a:r>
          </a:p>
          <a:p>
            <a:pPr marL="171450" marR="0" indent="-171450" algn="l" defTabSz="914400" rtl="0" eaLnBrk="1" fontAlgn="auto" latinLnBrk="0" hangingPunct="1">
              <a:lnSpc>
                <a:spcPct val="100000"/>
              </a:lnSpc>
              <a:spcBef>
                <a:spcPts val="0"/>
              </a:spcBef>
              <a:spcAft>
                <a:spcPts val="0"/>
              </a:spcAft>
              <a:buClrTx/>
              <a:buSzTx/>
              <a:buFontTx/>
              <a:buChar char="-"/>
              <a:tabLst/>
              <a:defRPr/>
            </a:pPr>
            <a:r>
              <a:rPr lang="en-US" sz="1200" baseline="0" dirty="0" smtClean="0"/>
              <a:t>Eliminate bad templates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We also “phase-out” templates that caused past incorrect recognitions.  Limiting the number of templates helps us maintain the efficiency of the software.</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Keep track of the “usefulness” of each template to see which ones</a:t>
            </a:r>
            <a:r>
              <a:rPr lang="en-US" sz="1200" baseline="0" dirty="0" smtClean="0"/>
              <a:t> to remove.</a:t>
            </a:r>
            <a:endParaRPr lang="en-US" sz="1200" dirty="0" smtClean="0"/>
          </a:p>
          <a:p>
            <a:endParaRPr lang="en-US" dirty="0" smtClean="0"/>
          </a:p>
          <a:p>
            <a:r>
              <a:rPr lang="en-US" dirty="0" smtClean="0"/>
              <a:t>Say</a:t>
            </a:r>
            <a:r>
              <a:rPr lang="en-US" baseline="0" dirty="0" smtClean="0"/>
              <a:t> you’re feeling lazy one day and you draw a couple of sloppy gates. These may get introduced as templates if you </a:t>
            </a:r>
            <a:r>
              <a:rPr lang="en-US" baseline="0" dirty="0" err="1" smtClean="0"/>
              <a:t>relabel</a:t>
            </a:r>
            <a:r>
              <a:rPr lang="en-US" baseline="0" dirty="0" smtClean="0"/>
              <a:t> them. But these may lead to recognition errors, so you don’t want them to stick around forever. So we get rid of the ones that lead to unhelpful results.</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9</a:t>
            </a:fld>
            <a:endParaRPr lang="en-US"/>
          </a:p>
        </p:txBody>
      </p:sp>
    </p:spTree>
    <p:extLst>
      <p:ext uri="{BB962C8B-B14F-4D97-AF65-F5344CB8AC3E}">
        <p14:creationId xmlns:p14="http://schemas.microsoft.com/office/powerpoint/2010/main" val="8501960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smtClean="0"/>
              <a:t>Initial tests show that the recognizer quickly gets significantly better when learning from its mistakes</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10</a:t>
            </a:fld>
            <a:endParaRPr lang="en-US"/>
          </a:p>
        </p:txBody>
      </p:sp>
    </p:spTree>
    <p:extLst>
      <p:ext uri="{BB962C8B-B14F-4D97-AF65-F5344CB8AC3E}">
        <p14:creationId xmlns:p14="http://schemas.microsoft.com/office/powerpoint/2010/main" val="9150967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 users to create more complex circuits</a:t>
            </a:r>
          </a:p>
          <a:p>
            <a:r>
              <a:rPr lang="en-US" dirty="0" smtClean="0"/>
              <a:t>Compatible with </a:t>
            </a:r>
            <a:r>
              <a:rPr lang="en-US" dirty="0" err="1" smtClean="0"/>
              <a:t>LogiSim</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28</a:t>
            </a:fld>
            <a:endParaRPr lang="en-US"/>
          </a:p>
        </p:txBody>
      </p:sp>
    </p:spTree>
    <p:extLst>
      <p:ext uri="{BB962C8B-B14F-4D97-AF65-F5344CB8AC3E}">
        <p14:creationId xmlns:p14="http://schemas.microsoft.com/office/powerpoint/2010/main" val="3682455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 users to create more complex circuits</a:t>
            </a:r>
          </a:p>
          <a:p>
            <a:r>
              <a:rPr lang="en-US" dirty="0" smtClean="0"/>
              <a:t>Compatible with </a:t>
            </a:r>
            <a:r>
              <a:rPr lang="en-US" dirty="0" err="1" smtClean="0"/>
              <a:t>LogiSim</a:t>
            </a:r>
            <a:endParaRPr lang="en-US" dirty="0"/>
          </a:p>
        </p:txBody>
      </p:sp>
      <p:sp>
        <p:nvSpPr>
          <p:cNvPr id="4" name="Slide Number Placeholder 3"/>
          <p:cNvSpPr>
            <a:spLocks noGrp="1"/>
          </p:cNvSpPr>
          <p:nvPr>
            <p:ph type="sldNum" sz="quarter" idx="10"/>
          </p:nvPr>
        </p:nvSpPr>
        <p:spPr/>
        <p:txBody>
          <a:bodyPr/>
          <a:lstStyle/>
          <a:p>
            <a:fld id="{FA29B4C5-EE66-4FCC-9B34-83E25B9CC481}" type="slidenum">
              <a:rPr lang="en-US" smtClean="0"/>
              <a:t>29</a:t>
            </a:fld>
            <a:endParaRPr lang="en-US"/>
          </a:p>
        </p:txBody>
      </p:sp>
    </p:spTree>
    <p:extLst>
      <p:ext uri="{BB962C8B-B14F-4D97-AF65-F5344CB8AC3E}">
        <p14:creationId xmlns:p14="http://schemas.microsoft.com/office/powerpoint/2010/main" val="368245565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026" name="Picture 2" descr="C:\Users\jnsch\Desktop\O14ThemesHandoffs\WorkingFiles\FinalHanoff\Sketchbook\Cover.jpg"/>
          <p:cNvPicPr>
            <a:picLocks noChangeAspect="1" noChangeArrowheads="1"/>
          </p:cNvPicPr>
          <p:nvPr/>
        </p:nvPicPr>
        <p:blipFill>
          <a:blip r:embed="rId2">
            <a:duotone>
              <a:prstClr val="black"/>
              <a:schemeClr val="tx2">
                <a:tint val="45000"/>
                <a:satMod val="400000"/>
              </a:schemeClr>
            </a:duotone>
            <a:lum bright="2000"/>
          </a:blip>
          <a:srcRect/>
          <a:stretch>
            <a:fillRect/>
          </a:stretch>
        </p:blipFill>
        <p:spPr bwMode="auto">
          <a:xfrm>
            <a:off x="0" y="0"/>
            <a:ext cx="9144000" cy="6858000"/>
          </a:xfrm>
          <a:prstGeom prst="rect">
            <a:avLst/>
          </a:prstGeom>
          <a:noFill/>
        </p:spPr>
      </p:pic>
      <p:grpSp>
        <p:nvGrpSpPr>
          <p:cNvPr id="16" name="Group 15"/>
          <p:cNvGrpSpPr/>
          <p:nvPr/>
        </p:nvGrpSpPr>
        <p:grpSpPr>
          <a:xfrm rot="20533676">
            <a:off x="618027" y="3923015"/>
            <a:ext cx="2508736" cy="2527488"/>
            <a:chOff x="494947" y="417279"/>
            <a:chExt cx="2417578" cy="2421351"/>
          </a:xfrm>
        </p:grpSpPr>
        <p:sp>
          <p:nvSpPr>
            <p:cNvPr id="12" name="Freeform 11"/>
            <p:cNvSpPr/>
            <p:nvPr/>
          </p:nvSpPr>
          <p:spPr>
            <a:xfrm>
              <a:off x="494947" y="494484"/>
              <a:ext cx="2328384" cy="2344146"/>
            </a:xfrm>
            <a:custGeom>
              <a:avLst/>
              <a:gdLst>
                <a:gd name="connsiteX0" fmla="*/ 94077 w 2328384"/>
                <a:gd name="connsiteY0" fmla="*/ 0 h 2344146"/>
                <a:gd name="connsiteX1" fmla="*/ 0 w 2328384"/>
                <a:gd name="connsiteY1" fmla="*/ 2344146 h 2344146"/>
                <a:gd name="connsiteX2" fmla="*/ 2328384 w 2328384"/>
                <a:gd name="connsiteY2" fmla="*/ 2250067 h 2344146"/>
                <a:gd name="connsiteX3" fmla="*/ 94077 w 2328384"/>
                <a:gd name="connsiteY3" fmla="*/ 0 h 2344146"/>
              </a:gdLst>
              <a:ahLst/>
              <a:cxnLst>
                <a:cxn ang="0">
                  <a:pos x="connsiteX0" y="connsiteY0"/>
                </a:cxn>
                <a:cxn ang="0">
                  <a:pos x="connsiteX1" y="connsiteY1"/>
                </a:cxn>
                <a:cxn ang="0">
                  <a:pos x="connsiteX2" y="connsiteY2"/>
                </a:cxn>
                <a:cxn ang="0">
                  <a:pos x="connsiteX3" y="connsiteY3"/>
                </a:cxn>
              </a:cxnLst>
              <a:rect l="l" t="t" r="r" b="b"/>
              <a:pathLst>
                <a:path w="2328384" h="2344146">
                  <a:moveTo>
                    <a:pt x="94077" y="0"/>
                  </a:moveTo>
                  <a:lnTo>
                    <a:pt x="0" y="2344146"/>
                  </a:lnTo>
                  <a:lnTo>
                    <a:pt x="2328384" y="2250067"/>
                  </a:lnTo>
                  <a:lnTo>
                    <a:pt x="94077" y="0"/>
                  </a:lnTo>
                  <a:close/>
                </a:path>
              </a:pathLst>
            </a:custGeom>
            <a:gradFill flip="none" rotWithShape="1">
              <a:gsLst>
                <a:gs pos="0">
                  <a:srgbClr val="000100">
                    <a:alpha val="31000"/>
                  </a:srgbClr>
                </a:gs>
                <a:gs pos="49000">
                  <a:srgbClr val="FEFFFF">
                    <a:alpha val="0"/>
                  </a:srgbClr>
                </a:gs>
              </a:gsLst>
              <a:path path="circle">
                <a:fillToRect t="100000" r="100000"/>
              </a:path>
              <a:tileRect l="-100000" b="-100000"/>
            </a:gradFill>
            <a:ln>
              <a:noFill/>
            </a:ln>
            <a:effectLst>
              <a:outerShdw blurRad="50800" dist="12700" dir="5400000" rotWithShape="0">
                <a:srgbClr val="000000">
                  <a:alpha val="37000"/>
                </a:srgbClr>
              </a:outerShdw>
              <a:softEdge rad="381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p:cNvSpPr/>
            <p:nvPr/>
          </p:nvSpPr>
          <p:spPr>
            <a:xfrm>
              <a:off x="590935" y="417279"/>
              <a:ext cx="2321590" cy="2321590"/>
            </a:xfrm>
            <a:prstGeom prst="rect">
              <a:avLst/>
            </a:prstGeom>
            <a:gradFill flip="none" rotWithShape="1">
              <a:gsLst>
                <a:gs pos="0">
                  <a:srgbClr val="FAE148"/>
                </a:gs>
                <a:gs pos="100000">
                  <a:srgbClr val="FFEB63"/>
                </a:gs>
              </a:gsLst>
              <a:lin ang="16200000" scaled="0"/>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descr="stickie-shadow.png"/>
            <p:cNvPicPr>
              <a:picLocks noChangeAspect="1"/>
            </p:cNvPicPr>
            <p:nvPr/>
          </p:nvPicPr>
          <p:blipFill>
            <a:blip r:embed="rId3"/>
            <a:stretch>
              <a:fillRect/>
            </a:stretch>
          </p:blipFill>
          <p:spPr>
            <a:xfrm>
              <a:off x="614456" y="436040"/>
              <a:ext cx="404704" cy="461174"/>
            </a:xfrm>
            <a:prstGeom prst="rect">
              <a:avLst/>
            </a:prstGeom>
          </p:spPr>
        </p:pic>
        <p:pic>
          <p:nvPicPr>
            <p:cNvPr id="15" name="Picture 14" descr="stickie-shadow.png"/>
            <p:cNvPicPr>
              <a:picLocks noChangeAspect="1"/>
            </p:cNvPicPr>
            <p:nvPr/>
          </p:nvPicPr>
          <p:blipFill>
            <a:blip r:embed="rId3"/>
            <a:stretch>
              <a:fillRect/>
            </a:stretch>
          </p:blipFill>
          <p:spPr>
            <a:xfrm rot="16200000">
              <a:off x="637932" y="2282410"/>
              <a:ext cx="404704" cy="461174"/>
            </a:xfrm>
            <a:prstGeom prst="rect">
              <a:avLst/>
            </a:prstGeom>
          </p:spPr>
        </p:pic>
      </p:grpSp>
      <p:pic>
        <p:nvPicPr>
          <p:cNvPr id="8" name="Picture 7" descr="TitleCard.png"/>
          <p:cNvPicPr>
            <a:picLocks noChangeAspect="1"/>
          </p:cNvPicPr>
          <p:nvPr/>
        </p:nvPicPr>
        <p:blipFill>
          <a:blip r:embed="rId4"/>
          <a:stretch>
            <a:fillRect/>
          </a:stretch>
        </p:blipFill>
        <p:spPr>
          <a:xfrm rot="343346">
            <a:off x="2856203" y="2587842"/>
            <a:ext cx="5773084" cy="3850817"/>
          </a:xfrm>
          <a:prstGeom prst="rect">
            <a:avLst/>
          </a:prstGeom>
        </p:spPr>
      </p:pic>
      <p:sp>
        <p:nvSpPr>
          <p:cNvPr id="2" name="Title 1"/>
          <p:cNvSpPr>
            <a:spLocks noGrp="1"/>
          </p:cNvSpPr>
          <p:nvPr>
            <p:ph type="ctrTitle"/>
          </p:nvPr>
        </p:nvSpPr>
        <p:spPr>
          <a:xfrm rot="360000">
            <a:off x="3339809" y="3015792"/>
            <a:ext cx="4847038" cy="1599722"/>
          </a:xfrm>
        </p:spPr>
        <p:txBody>
          <a:bodyPr anchor="b"/>
          <a:lstStyle>
            <a:lvl1pPr>
              <a:defRPr sz="4800">
                <a:solidFill>
                  <a:srgbClr val="000100"/>
                </a:solidFill>
                <a:effectLst>
                  <a:outerShdw blurRad="63500" sx="102000" sy="102000" algn="ctr" rotWithShape="0">
                    <a:srgbClr val="FFFFFF">
                      <a:alpha val="40000"/>
                    </a:srgb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rot="360000">
            <a:off x="3200499" y="4766916"/>
            <a:ext cx="4836456" cy="1040845"/>
          </a:xfrm>
        </p:spPr>
        <p:txBody>
          <a:bodyPr>
            <a:normAutofit/>
          </a:bodyPr>
          <a:lstStyle>
            <a:lvl1pPr marL="0" indent="0" algn="ctr">
              <a:buNone/>
              <a:defRPr sz="1800">
                <a:solidFill>
                  <a:srgbClr val="0001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a:xfrm rot="20520000">
            <a:off x="963292" y="5061539"/>
            <a:ext cx="1968535" cy="534991"/>
          </a:xfrm>
        </p:spPr>
        <p:txBody>
          <a:bodyPr anchor="t"/>
          <a:lstStyle>
            <a:lvl1pPr algn="ctr">
              <a:defRPr sz="2200">
                <a:solidFill>
                  <a:schemeClr val="accent1"/>
                </a:solidFill>
              </a:defRPr>
            </a:lvl1pPr>
          </a:lstStyle>
          <a:p>
            <a:fld id="{8C8EDACA-75FF-4EF8-AE3A-1D1201C10AE9}" type="datetimeFigureOut">
              <a:rPr lang="en-US" smtClean="0"/>
              <a:t>7/28/2011</a:t>
            </a:fld>
            <a:endParaRPr lang="en-US"/>
          </a:p>
        </p:txBody>
      </p:sp>
      <p:sp>
        <p:nvSpPr>
          <p:cNvPr id="5" name="Footer Placeholder 4"/>
          <p:cNvSpPr>
            <a:spLocks noGrp="1"/>
          </p:cNvSpPr>
          <p:nvPr>
            <p:ph type="ftr" sz="quarter" idx="11"/>
          </p:nvPr>
        </p:nvSpPr>
        <p:spPr>
          <a:xfrm rot="20520000">
            <a:off x="647592" y="4135346"/>
            <a:ext cx="2085881" cy="835010"/>
          </a:xfrm>
        </p:spPr>
        <p:txBody>
          <a:bodyPr anchor="ctr"/>
          <a:lstStyle>
            <a:lvl1pPr algn="l">
              <a:defRPr sz="1600">
                <a:solidFill>
                  <a:schemeClr val="accent5">
                    <a:lumMod val="50000"/>
                  </a:schemeClr>
                </a:solidFill>
              </a:defRPr>
            </a:lvl1pPr>
          </a:lstStyle>
          <a:p>
            <a:endParaRPr lang="en-US"/>
          </a:p>
        </p:txBody>
      </p:sp>
      <p:sp>
        <p:nvSpPr>
          <p:cNvPr id="6" name="Slide Number Placeholder 5"/>
          <p:cNvSpPr>
            <a:spLocks noGrp="1"/>
          </p:cNvSpPr>
          <p:nvPr>
            <p:ph type="sldNum" sz="quarter" idx="12"/>
          </p:nvPr>
        </p:nvSpPr>
        <p:spPr>
          <a:xfrm rot="20520000">
            <a:off x="1981439" y="5509808"/>
            <a:ext cx="738180" cy="426607"/>
          </a:xfrm>
        </p:spPr>
        <p:txBody>
          <a:bodyPr/>
          <a:lstStyle>
            <a:lvl1pPr algn="r">
              <a:defRPr>
                <a:solidFill>
                  <a:schemeClr val="accent1">
                    <a:lumMod val="75000"/>
                  </a:schemeClr>
                </a:solidFill>
              </a:defRPr>
            </a:lvl1pPr>
          </a:lstStyle>
          <a:p>
            <a:fld id="{76182CC4-C17E-4ACF-A5D6-33908A092971}" type="slidenum">
              <a:rPr lang="en-US" smtClean="0"/>
              <a:t>‹#›</a:t>
            </a:fld>
            <a:endParaRPr lang="en-US"/>
          </a:p>
        </p:txBody>
      </p:sp>
      <p:pic>
        <p:nvPicPr>
          <p:cNvPr id="9" name="Picture 8" descr="coverBand.png"/>
          <p:cNvPicPr>
            <a:picLocks noChangeAspect="1"/>
          </p:cNvPicPr>
          <p:nvPr/>
        </p:nvPicPr>
        <p:blipFill>
          <a:blip r:embed="rId5"/>
          <a:stretch>
            <a:fillRect/>
          </a:stretch>
        </p:blipFill>
        <p:spPr>
          <a:xfrm>
            <a:off x="0" y="5880100"/>
            <a:ext cx="9144000" cy="330200"/>
          </a:xfrm>
          <a:prstGeom prst="rect">
            <a:avLst/>
          </a:prstGeom>
          <a:effectLst>
            <a:outerShdw blurRad="63500" dist="38100" dir="5400000" algn="t" rotWithShape="0">
              <a:prstClr val="black">
                <a:alpha val="59000"/>
              </a:prstClr>
            </a:outerShdw>
          </a:effec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EDACA-75FF-4EF8-AE3A-1D1201C10AE9}" type="datetimeFigureOut">
              <a:rPr lang="en-US" smtClean="0"/>
              <a:t>7/28/2011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82CC4-C17E-4ACF-A5D6-33908A09297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550278"/>
            <a:ext cx="1963320" cy="5469523"/>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51280" y="838199"/>
            <a:ext cx="5907840" cy="518160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EDACA-75FF-4EF8-AE3A-1D1201C10AE9}" type="datetimeFigureOut">
              <a:rPr lang="en-US" smtClean="0"/>
              <a:t>7/28/2011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82CC4-C17E-4ACF-A5D6-33908A09297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8EDACA-75FF-4EF8-AE3A-1D1201C10AE9}" type="datetimeFigureOut">
              <a:rPr lang="en-US" smtClean="0"/>
              <a:t>7/28/2011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82CC4-C17E-4ACF-A5D6-33908A09297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51280" y="1497993"/>
            <a:ext cx="8041439" cy="2097259"/>
          </a:xfrm>
        </p:spPr>
        <p:txBody>
          <a:bodyPr anchor="b"/>
          <a:lstStyle>
            <a:lvl1pPr algn="ctr">
              <a:defRPr sz="48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838199" y="3754402"/>
            <a:ext cx="7467601" cy="1500187"/>
          </a:xfrm>
        </p:spPr>
        <p:txBody>
          <a:bodyPr anchor="t"/>
          <a:lstStyle>
            <a:lvl1pPr marL="0" indent="0" algn="ctr">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8C8EDACA-75FF-4EF8-AE3A-1D1201C10AE9}" type="datetimeFigureOut">
              <a:rPr lang="en-US" smtClean="0"/>
              <a:t>7/28/2011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76182CC4-C17E-4ACF-A5D6-33908A09297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5" name="Date Placeholder 4"/>
          <p:cNvSpPr>
            <a:spLocks noGrp="1"/>
          </p:cNvSpPr>
          <p:nvPr>
            <p:ph type="dt" sz="half" idx="10"/>
          </p:nvPr>
        </p:nvSpPr>
        <p:spPr/>
        <p:txBody>
          <a:bodyPr/>
          <a:lstStyle/>
          <a:p>
            <a:fld id="{8C8EDACA-75FF-4EF8-AE3A-1D1201C10AE9}" type="datetimeFigureOut">
              <a:rPr lang="en-US" smtClean="0"/>
              <a:t>7/28/2011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182CC4-C17E-4ACF-A5D6-33908A092971}" type="slidenum">
              <a:rPr lang="en-US" smtClean="0"/>
              <a:t>‹#›</a:t>
            </a:fld>
            <a:endParaRPr lang="en-US"/>
          </a:p>
        </p:txBody>
      </p:sp>
      <p:sp>
        <p:nvSpPr>
          <p:cNvPr id="9" name="Content Placeholder 8"/>
          <p:cNvSpPr>
            <a:spLocks noGrp="1"/>
          </p:cNvSpPr>
          <p:nvPr>
            <p:ph sz="quarter" idx="13"/>
          </p:nvPr>
        </p:nvSpPr>
        <p:spPr>
          <a:xfrm>
            <a:off x="841248"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1" name="Content Placeholder 10"/>
          <p:cNvSpPr>
            <a:spLocks noGrp="1"/>
          </p:cNvSpPr>
          <p:nvPr>
            <p:ph sz="quarter" idx="14"/>
          </p:nvPr>
        </p:nvSpPr>
        <p:spPr>
          <a:xfrm>
            <a:off x="4645152" y="2039112"/>
            <a:ext cx="3657600" cy="395020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841248" y="2038388"/>
            <a:ext cx="3017520" cy="542395"/>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5291091" y="2038387"/>
            <a:ext cx="3014708" cy="542394"/>
          </a:xfrm>
        </p:spPr>
        <p:txBody>
          <a:bodyPr anchor="b">
            <a:noAutofit/>
          </a:bodyPr>
          <a:lstStyle>
            <a:lvl1pPr marL="0" indent="0" algn="ctr">
              <a:buNone/>
              <a:defRPr sz="2400" b="0">
                <a:solidFill>
                  <a:schemeClr val="tx2"/>
                </a:solidFill>
                <a:latin typeface="+mn-lt"/>
                <a:cs typeface="Bradley Hand ITC TT-Bold"/>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8C8EDACA-75FF-4EF8-AE3A-1D1201C10AE9}" type="datetimeFigureOut">
              <a:rPr lang="en-US" smtClean="0"/>
              <a:t>7/28/2011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76182CC4-C17E-4ACF-A5D6-33908A092971}" type="slidenum">
              <a:rPr lang="en-US" smtClean="0"/>
              <a:t>‹#›</a:t>
            </a:fld>
            <a:endParaRPr lang="en-US"/>
          </a:p>
        </p:txBody>
      </p:sp>
      <p:sp>
        <p:nvSpPr>
          <p:cNvPr id="16" name="Freeform 22"/>
          <p:cNvSpPr>
            <a:spLocks/>
          </p:cNvSpPr>
          <p:nvPr/>
        </p:nvSpPr>
        <p:spPr bwMode="auto">
          <a:xfrm rot="20274567">
            <a:off x="3933637" y="4281002"/>
            <a:ext cx="1288495" cy="722529"/>
          </a:xfrm>
          <a:custGeom>
            <a:avLst/>
            <a:gdLst/>
            <a:ahLst/>
            <a:cxnLst/>
            <a:rect l="l" t="t" r="r" b="b"/>
            <a:pathLst>
              <a:path w="1288494" h="722529">
                <a:moveTo>
                  <a:pt x="548461" y="537763"/>
                </a:moveTo>
                <a:lnTo>
                  <a:pt x="548461" y="537763"/>
                </a:lnTo>
                <a:lnTo>
                  <a:pt x="548461" y="537763"/>
                </a:lnTo>
                <a:close/>
                <a:moveTo>
                  <a:pt x="547489" y="536791"/>
                </a:moveTo>
                <a:lnTo>
                  <a:pt x="548461" y="537763"/>
                </a:lnTo>
                <a:lnTo>
                  <a:pt x="546516" y="536791"/>
                </a:lnTo>
                <a:lnTo>
                  <a:pt x="544572" y="535818"/>
                </a:lnTo>
                <a:close/>
                <a:moveTo>
                  <a:pt x="338413" y="443436"/>
                </a:moveTo>
                <a:lnTo>
                  <a:pt x="340357" y="444408"/>
                </a:lnTo>
                <a:lnTo>
                  <a:pt x="339385" y="444408"/>
                </a:lnTo>
                <a:close/>
                <a:moveTo>
                  <a:pt x="337440" y="442463"/>
                </a:moveTo>
                <a:lnTo>
                  <a:pt x="338413" y="443436"/>
                </a:lnTo>
                <a:lnTo>
                  <a:pt x="338412" y="443436"/>
                </a:lnTo>
                <a:close/>
                <a:moveTo>
                  <a:pt x="334522" y="440518"/>
                </a:moveTo>
                <a:lnTo>
                  <a:pt x="334523" y="441491"/>
                </a:lnTo>
                <a:lnTo>
                  <a:pt x="333550" y="441491"/>
                </a:lnTo>
                <a:lnTo>
                  <a:pt x="331605" y="439546"/>
                </a:lnTo>
                <a:close/>
                <a:moveTo>
                  <a:pt x="644733" y="565964"/>
                </a:moveTo>
                <a:lnTo>
                  <a:pt x="642788" y="565964"/>
                </a:lnTo>
                <a:lnTo>
                  <a:pt x="641816" y="565964"/>
                </a:lnTo>
                <a:lnTo>
                  <a:pt x="641816" y="565964"/>
                </a:lnTo>
                <a:close/>
                <a:moveTo>
                  <a:pt x="457051" y="488168"/>
                </a:moveTo>
                <a:lnTo>
                  <a:pt x="458996" y="489140"/>
                </a:lnTo>
                <a:lnTo>
                  <a:pt x="458993" y="489139"/>
                </a:lnTo>
                <a:close/>
                <a:moveTo>
                  <a:pt x="243112" y="383144"/>
                </a:moveTo>
                <a:lnTo>
                  <a:pt x="244085" y="384117"/>
                </a:lnTo>
                <a:lnTo>
                  <a:pt x="244085" y="384117"/>
                </a:lnTo>
                <a:close/>
                <a:moveTo>
                  <a:pt x="781848" y="599027"/>
                </a:moveTo>
                <a:lnTo>
                  <a:pt x="781848" y="599027"/>
                </a:lnTo>
                <a:lnTo>
                  <a:pt x="780876" y="599027"/>
                </a:lnTo>
                <a:close/>
                <a:moveTo>
                  <a:pt x="242140" y="366612"/>
                </a:moveTo>
                <a:lnTo>
                  <a:pt x="244085" y="368557"/>
                </a:lnTo>
                <a:lnTo>
                  <a:pt x="241797" y="366956"/>
                </a:lnTo>
                <a:close/>
                <a:moveTo>
                  <a:pt x="141978" y="301458"/>
                </a:moveTo>
                <a:lnTo>
                  <a:pt x="141978" y="301459"/>
                </a:lnTo>
                <a:lnTo>
                  <a:pt x="141977" y="301459"/>
                </a:lnTo>
                <a:close/>
                <a:moveTo>
                  <a:pt x="142950" y="301458"/>
                </a:moveTo>
                <a:lnTo>
                  <a:pt x="142950" y="302430"/>
                </a:lnTo>
                <a:lnTo>
                  <a:pt x="141978" y="301459"/>
                </a:lnTo>
                <a:close/>
                <a:moveTo>
                  <a:pt x="979256" y="620421"/>
                </a:moveTo>
                <a:lnTo>
                  <a:pt x="979165" y="620512"/>
                </a:lnTo>
                <a:lnTo>
                  <a:pt x="978283" y="620421"/>
                </a:lnTo>
                <a:close/>
                <a:moveTo>
                  <a:pt x="93355" y="247974"/>
                </a:moveTo>
                <a:lnTo>
                  <a:pt x="94328" y="248946"/>
                </a:lnTo>
                <a:lnTo>
                  <a:pt x="94328" y="249919"/>
                </a:lnTo>
                <a:close/>
                <a:moveTo>
                  <a:pt x="1075528" y="637925"/>
                </a:moveTo>
                <a:lnTo>
                  <a:pt x="1075528" y="637925"/>
                </a:lnTo>
                <a:lnTo>
                  <a:pt x="1074555" y="637925"/>
                </a:lnTo>
                <a:close/>
                <a:moveTo>
                  <a:pt x="47650" y="177958"/>
                </a:moveTo>
                <a:lnTo>
                  <a:pt x="49595" y="178930"/>
                </a:lnTo>
                <a:lnTo>
                  <a:pt x="49595" y="180875"/>
                </a:lnTo>
                <a:lnTo>
                  <a:pt x="51540" y="183792"/>
                </a:lnTo>
                <a:lnTo>
                  <a:pt x="50568" y="184764"/>
                </a:lnTo>
                <a:lnTo>
                  <a:pt x="49595" y="184765"/>
                </a:lnTo>
                <a:lnTo>
                  <a:pt x="48623" y="183792"/>
                </a:lnTo>
                <a:lnTo>
                  <a:pt x="46678" y="182820"/>
                </a:lnTo>
                <a:lnTo>
                  <a:pt x="45705" y="179903"/>
                </a:lnTo>
                <a:lnTo>
                  <a:pt x="46678" y="179902"/>
                </a:lnTo>
                <a:lnTo>
                  <a:pt x="46678" y="178930"/>
                </a:lnTo>
                <a:close/>
                <a:moveTo>
                  <a:pt x="35008" y="156564"/>
                </a:moveTo>
                <a:lnTo>
                  <a:pt x="36953" y="159157"/>
                </a:lnTo>
                <a:lnTo>
                  <a:pt x="36953" y="159481"/>
                </a:lnTo>
                <a:close/>
                <a:moveTo>
                  <a:pt x="25284" y="133225"/>
                </a:moveTo>
                <a:lnTo>
                  <a:pt x="28201" y="141005"/>
                </a:lnTo>
                <a:lnTo>
                  <a:pt x="30146" y="144894"/>
                </a:lnTo>
                <a:lnTo>
                  <a:pt x="33063" y="147811"/>
                </a:lnTo>
                <a:lnTo>
                  <a:pt x="33063" y="146839"/>
                </a:lnTo>
                <a:lnTo>
                  <a:pt x="34036" y="148784"/>
                </a:lnTo>
                <a:lnTo>
                  <a:pt x="35008" y="151701"/>
                </a:lnTo>
                <a:lnTo>
                  <a:pt x="34036" y="149756"/>
                </a:lnTo>
                <a:lnTo>
                  <a:pt x="33064" y="148784"/>
                </a:lnTo>
                <a:lnTo>
                  <a:pt x="32091" y="149756"/>
                </a:lnTo>
                <a:lnTo>
                  <a:pt x="25284" y="137114"/>
                </a:lnTo>
                <a:lnTo>
                  <a:pt x="26256" y="137115"/>
                </a:lnTo>
                <a:lnTo>
                  <a:pt x="25284" y="136142"/>
                </a:lnTo>
                <a:close/>
                <a:moveTo>
                  <a:pt x="1277796" y="622366"/>
                </a:moveTo>
                <a:lnTo>
                  <a:pt x="1283631" y="625284"/>
                </a:lnTo>
                <a:lnTo>
                  <a:pt x="1285576" y="628201"/>
                </a:lnTo>
                <a:lnTo>
                  <a:pt x="1287521" y="630146"/>
                </a:lnTo>
                <a:lnTo>
                  <a:pt x="1288494" y="634036"/>
                </a:lnTo>
                <a:lnTo>
                  <a:pt x="1287521" y="637926"/>
                </a:lnTo>
                <a:lnTo>
                  <a:pt x="1285576" y="642788"/>
                </a:lnTo>
                <a:lnTo>
                  <a:pt x="1282659" y="646677"/>
                </a:lnTo>
                <a:lnTo>
                  <a:pt x="1277797" y="650567"/>
                </a:lnTo>
                <a:lnTo>
                  <a:pt x="1271962" y="654457"/>
                </a:lnTo>
                <a:lnTo>
                  <a:pt x="1264183" y="658347"/>
                </a:lnTo>
                <a:lnTo>
                  <a:pt x="1255431" y="662237"/>
                </a:lnTo>
                <a:lnTo>
                  <a:pt x="1235982" y="670016"/>
                </a:lnTo>
                <a:lnTo>
                  <a:pt x="1215560" y="676824"/>
                </a:lnTo>
                <a:lnTo>
                  <a:pt x="1207780" y="680713"/>
                </a:lnTo>
                <a:lnTo>
                  <a:pt x="1199028" y="685575"/>
                </a:lnTo>
                <a:lnTo>
                  <a:pt x="1179579" y="698217"/>
                </a:lnTo>
                <a:lnTo>
                  <a:pt x="1146516" y="722528"/>
                </a:lnTo>
                <a:lnTo>
                  <a:pt x="1140681" y="722529"/>
                </a:lnTo>
                <a:lnTo>
                  <a:pt x="1137764" y="721556"/>
                </a:lnTo>
                <a:lnTo>
                  <a:pt x="1129985" y="714748"/>
                </a:lnTo>
                <a:lnTo>
                  <a:pt x="1137764" y="708914"/>
                </a:lnTo>
                <a:lnTo>
                  <a:pt x="1146516" y="703079"/>
                </a:lnTo>
                <a:lnTo>
                  <a:pt x="1156241" y="696273"/>
                </a:lnTo>
                <a:lnTo>
                  <a:pt x="1168883" y="690437"/>
                </a:lnTo>
                <a:lnTo>
                  <a:pt x="1209726" y="669044"/>
                </a:lnTo>
                <a:lnTo>
                  <a:pt x="1220422" y="662237"/>
                </a:lnTo>
                <a:lnTo>
                  <a:pt x="1229174" y="655429"/>
                </a:lnTo>
                <a:lnTo>
                  <a:pt x="1237926" y="647649"/>
                </a:lnTo>
                <a:lnTo>
                  <a:pt x="1243761" y="639870"/>
                </a:lnTo>
                <a:lnTo>
                  <a:pt x="1243761" y="639870"/>
                </a:lnTo>
                <a:lnTo>
                  <a:pt x="1245706" y="638898"/>
                </a:lnTo>
                <a:lnTo>
                  <a:pt x="1243275" y="638898"/>
                </a:lnTo>
                <a:lnTo>
                  <a:pt x="1242789" y="637925"/>
                </a:lnTo>
                <a:lnTo>
                  <a:pt x="1240844" y="635981"/>
                </a:lnTo>
                <a:lnTo>
                  <a:pt x="1237926" y="634036"/>
                </a:lnTo>
                <a:lnTo>
                  <a:pt x="1226257" y="630145"/>
                </a:lnTo>
                <a:lnTo>
                  <a:pt x="1207780" y="625284"/>
                </a:lnTo>
                <a:lnTo>
                  <a:pt x="1182496" y="620421"/>
                </a:lnTo>
                <a:lnTo>
                  <a:pt x="1113453" y="607780"/>
                </a:lnTo>
                <a:lnTo>
                  <a:pt x="1074555" y="600000"/>
                </a:lnTo>
                <a:lnTo>
                  <a:pt x="1060940" y="596110"/>
                </a:lnTo>
                <a:lnTo>
                  <a:pt x="1048299" y="592221"/>
                </a:lnTo>
                <a:lnTo>
                  <a:pt x="1036630" y="587358"/>
                </a:lnTo>
                <a:lnTo>
                  <a:pt x="1027877" y="583469"/>
                </a:lnTo>
                <a:lnTo>
                  <a:pt x="1020098" y="579579"/>
                </a:lnTo>
                <a:lnTo>
                  <a:pt x="1014263" y="574716"/>
                </a:lnTo>
                <a:lnTo>
                  <a:pt x="1009401" y="569854"/>
                </a:lnTo>
                <a:lnTo>
                  <a:pt x="1006483" y="564992"/>
                </a:lnTo>
                <a:lnTo>
                  <a:pt x="1002594" y="554295"/>
                </a:lnTo>
                <a:lnTo>
                  <a:pt x="1030795" y="566937"/>
                </a:lnTo>
                <a:lnTo>
                  <a:pt x="1058996" y="577634"/>
                </a:lnTo>
                <a:lnTo>
                  <a:pt x="1087197" y="587358"/>
                </a:lnTo>
                <a:lnTo>
                  <a:pt x="1116371" y="596110"/>
                </a:lnTo>
                <a:lnTo>
                  <a:pt x="1145544" y="602917"/>
                </a:lnTo>
                <a:lnTo>
                  <a:pt x="1174717" y="609725"/>
                </a:lnTo>
                <a:lnTo>
                  <a:pt x="1204863" y="614587"/>
                </a:lnTo>
                <a:lnTo>
                  <a:pt x="1234036" y="618476"/>
                </a:lnTo>
                <a:lnTo>
                  <a:pt x="1248623" y="618476"/>
                </a:lnTo>
                <a:lnTo>
                  <a:pt x="1260293" y="619449"/>
                </a:lnTo>
                <a:lnTo>
                  <a:pt x="1270017" y="620422"/>
                </a:lnTo>
                <a:close/>
                <a:moveTo>
                  <a:pt x="13614" y="101134"/>
                </a:moveTo>
                <a:lnTo>
                  <a:pt x="15560" y="104051"/>
                </a:lnTo>
                <a:lnTo>
                  <a:pt x="16532" y="104052"/>
                </a:lnTo>
                <a:lnTo>
                  <a:pt x="15559" y="105024"/>
                </a:lnTo>
                <a:lnTo>
                  <a:pt x="16532" y="109886"/>
                </a:lnTo>
                <a:lnTo>
                  <a:pt x="16532" y="110859"/>
                </a:lnTo>
                <a:lnTo>
                  <a:pt x="15559" y="110858"/>
                </a:lnTo>
                <a:lnTo>
                  <a:pt x="14587" y="108913"/>
                </a:lnTo>
                <a:lnTo>
                  <a:pt x="15559" y="108913"/>
                </a:lnTo>
                <a:lnTo>
                  <a:pt x="15559" y="106969"/>
                </a:lnTo>
                <a:lnTo>
                  <a:pt x="14587" y="105024"/>
                </a:lnTo>
                <a:lnTo>
                  <a:pt x="14587" y="103079"/>
                </a:lnTo>
                <a:close/>
                <a:moveTo>
                  <a:pt x="5835" y="22366"/>
                </a:moveTo>
                <a:lnTo>
                  <a:pt x="5835" y="23338"/>
                </a:lnTo>
                <a:lnTo>
                  <a:pt x="5658" y="22542"/>
                </a:lnTo>
                <a:close/>
                <a:moveTo>
                  <a:pt x="3890" y="14586"/>
                </a:moveTo>
                <a:lnTo>
                  <a:pt x="4862" y="15559"/>
                </a:lnTo>
                <a:lnTo>
                  <a:pt x="4862" y="18476"/>
                </a:lnTo>
                <a:lnTo>
                  <a:pt x="4668" y="18087"/>
                </a:lnTo>
                <a:close/>
                <a:moveTo>
                  <a:pt x="1884" y="3039"/>
                </a:moveTo>
                <a:lnTo>
                  <a:pt x="3890" y="9724"/>
                </a:lnTo>
                <a:lnTo>
                  <a:pt x="3890" y="10697"/>
                </a:lnTo>
                <a:lnTo>
                  <a:pt x="2917" y="9724"/>
                </a:lnTo>
                <a:lnTo>
                  <a:pt x="2917" y="8752"/>
                </a:lnTo>
                <a:lnTo>
                  <a:pt x="1945" y="8751"/>
                </a:lnTo>
                <a:lnTo>
                  <a:pt x="1945" y="13613"/>
                </a:lnTo>
                <a:lnTo>
                  <a:pt x="2917" y="13613"/>
                </a:lnTo>
                <a:lnTo>
                  <a:pt x="2917" y="14586"/>
                </a:lnTo>
                <a:lnTo>
                  <a:pt x="4668" y="18087"/>
                </a:lnTo>
                <a:lnTo>
                  <a:pt x="5658" y="22542"/>
                </a:lnTo>
                <a:lnTo>
                  <a:pt x="4862" y="23338"/>
                </a:lnTo>
                <a:lnTo>
                  <a:pt x="4862" y="24310"/>
                </a:lnTo>
                <a:lnTo>
                  <a:pt x="5835" y="25283"/>
                </a:lnTo>
                <a:lnTo>
                  <a:pt x="6807" y="27228"/>
                </a:lnTo>
                <a:lnTo>
                  <a:pt x="7780" y="34035"/>
                </a:lnTo>
                <a:lnTo>
                  <a:pt x="7780" y="36952"/>
                </a:lnTo>
                <a:lnTo>
                  <a:pt x="8752" y="40842"/>
                </a:lnTo>
                <a:lnTo>
                  <a:pt x="9725" y="44732"/>
                </a:lnTo>
                <a:lnTo>
                  <a:pt x="9724" y="48622"/>
                </a:lnTo>
                <a:lnTo>
                  <a:pt x="7780" y="44732"/>
                </a:lnTo>
                <a:lnTo>
                  <a:pt x="5835" y="40842"/>
                </a:lnTo>
                <a:lnTo>
                  <a:pt x="6807" y="48622"/>
                </a:lnTo>
                <a:lnTo>
                  <a:pt x="8752" y="50567"/>
                </a:lnTo>
                <a:lnTo>
                  <a:pt x="10697" y="55429"/>
                </a:lnTo>
                <a:lnTo>
                  <a:pt x="10697" y="56401"/>
                </a:lnTo>
                <a:lnTo>
                  <a:pt x="12642" y="60291"/>
                </a:lnTo>
                <a:lnTo>
                  <a:pt x="13614" y="62236"/>
                </a:lnTo>
                <a:lnTo>
                  <a:pt x="14587" y="65153"/>
                </a:lnTo>
                <a:lnTo>
                  <a:pt x="17504" y="79740"/>
                </a:lnTo>
                <a:lnTo>
                  <a:pt x="20422" y="91410"/>
                </a:lnTo>
                <a:lnTo>
                  <a:pt x="19449" y="92382"/>
                </a:lnTo>
                <a:lnTo>
                  <a:pt x="22367" y="96271"/>
                </a:lnTo>
                <a:lnTo>
                  <a:pt x="23339" y="100162"/>
                </a:lnTo>
                <a:lnTo>
                  <a:pt x="27229" y="109886"/>
                </a:lnTo>
                <a:lnTo>
                  <a:pt x="29174" y="116693"/>
                </a:lnTo>
                <a:lnTo>
                  <a:pt x="32091" y="123501"/>
                </a:lnTo>
                <a:lnTo>
                  <a:pt x="35008" y="129335"/>
                </a:lnTo>
                <a:lnTo>
                  <a:pt x="35981" y="133225"/>
                </a:lnTo>
                <a:lnTo>
                  <a:pt x="41816" y="144894"/>
                </a:lnTo>
                <a:lnTo>
                  <a:pt x="47650" y="154619"/>
                </a:lnTo>
                <a:lnTo>
                  <a:pt x="58347" y="176013"/>
                </a:lnTo>
                <a:lnTo>
                  <a:pt x="56402" y="174068"/>
                </a:lnTo>
                <a:lnTo>
                  <a:pt x="57375" y="176012"/>
                </a:lnTo>
                <a:lnTo>
                  <a:pt x="57375" y="176985"/>
                </a:lnTo>
                <a:lnTo>
                  <a:pt x="57374" y="177957"/>
                </a:lnTo>
                <a:lnTo>
                  <a:pt x="58347" y="178930"/>
                </a:lnTo>
                <a:lnTo>
                  <a:pt x="58347" y="177957"/>
                </a:lnTo>
                <a:lnTo>
                  <a:pt x="59319" y="179902"/>
                </a:lnTo>
                <a:lnTo>
                  <a:pt x="63209" y="183792"/>
                </a:lnTo>
                <a:lnTo>
                  <a:pt x="66127" y="188654"/>
                </a:lnTo>
                <a:lnTo>
                  <a:pt x="70017" y="194489"/>
                </a:lnTo>
                <a:lnTo>
                  <a:pt x="76824" y="203241"/>
                </a:lnTo>
                <a:lnTo>
                  <a:pt x="76823" y="204213"/>
                </a:lnTo>
                <a:lnTo>
                  <a:pt x="79741" y="208103"/>
                </a:lnTo>
                <a:lnTo>
                  <a:pt x="83631" y="212966"/>
                </a:lnTo>
                <a:lnTo>
                  <a:pt x="90438" y="223662"/>
                </a:lnTo>
                <a:lnTo>
                  <a:pt x="90438" y="225607"/>
                </a:lnTo>
                <a:lnTo>
                  <a:pt x="92383" y="228525"/>
                </a:lnTo>
                <a:lnTo>
                  <a:pt x="97245" y="232415"/>
                </a:lnTo>
                <a:lnTo>
                  <a:pt x="102107" y="238249"/>
                </a:lnTo>
                <a:lnTo>
                  <a:pt x="113776" y="251863"/>
                </a:lnTo>
                <a:lnTo>
                  <a:pt x="133226" y="272285"/>
                </a:lnTo>
                <a:lnTo>
                  <a:pt x="142950" y="282982"/>
                </a:lnTo>
                <a:lnTo>
                  <a:pt x="153647" y="292707"/>
                </a:lnTo>
                <a:lnTo>
                  <a:pt x="153647" y="294651"/>
                </a:lnTo>
                <a:lnTo>
                  <a:pt x="165316" y="303403"/>
                </a:lnTo>
                <a:lnTo>
                  <a:pt x="176013" y="314100"/>
                </a:lnTo>
                <a:lnTo>
                  <a:pt x="187683" y="323824"/>
                </a:lnTo>
                <a:lnTo>
                  <a:pt x="197407" y="332577"/>
                </a:lnTo>
                <a:lnTo>
                  <a:pt x="195462" y="332576"/>
                </a:lnTo>
                <a:lnTo>
                  <a:pt x="201297" y="337439"/>
                </a:lnTo>
                <a:lnTo>
                  <a:pt x="203242" y="338411"/>
                </a:lnTo>
                <a:lnTo>
                  <a:pt x="204214" y="338411"/>
                </a:lnTo>
                <a:lnTo>
                  <a:pt x="204214" y="337439"/>
                </a:lnTo>
                <a:lnTo>
                  <a:pt x="211021" y="343273"/>
                </a:lnTo>
                <a:lnTo>
                  <a:pt x="213939" y="346191"/>
                </a:lnTo>
                <a:lnTo>
                  <a:pt x="215883" y="348136"/>
                </a:lnTo>
                <a:lnTo>
                  <a:pt x="220746" y="352026"/>
                </a:lnTo>
                <a:lnTo>
                  <a:pt x="225608" y="353970"/>
                </a:lnTo>
                <a:lnTo>
                  <a:pt x="234360" y="361750"/>
                </a:lnTo>
                <a:lnTo>
                  <a:pt x="241797" y="366956"/>
                </a:lnTo>
                <a:lnTo>
                  <a:pt x="241167" y="367584"/>
                </a:lnTo>
                <a:lnTo>
                  <a:pt x="243112" y="368557"/>
                </a:lnTo>
                <a:lnTo>
                  <a:pt x="248947" y="373420"/>
                </a:lnTo>
                <a:lnTo>
                  <a:pt x="250892" y="374392"/>
                </a:lnTo>
                <a:lnTo>
                  <a:pt x="251864" y="374392"/>
                </a:lnTo>
                <a:lnTo>
                  <a:pt x="251864" y="373419"/>
                </a:lnTo>
                <a:lnTo>
                  <a:pt x="257699" y="378282"/>
                </a:lnTo>
                <a:lnTo>
                  <a:pt x="265479" y="383144"/>
                </a:lnTo>
                <a:lnTo>
                  <a:pt x="273258" y="388006"/>
                </a:lnTo>
                <a:lnTo>
                  <a:pt x="279093" y="392869"/>
                </a:lnTo>
                <a:lnTo>
                  <a:pt x="280065" y="392868"/>
                </a:lnTo>
                <a:lnTo>
                  <a:pt x="282010" y="393841"/>
                </a:lnTo>
                <a:lnTo>
                  <a:pt x="293679" y="401621"/>
                </a:lnTo>
                <a:lnTo>
                  <a:pt x="299514" y="404538"/>
                </a:lnTo>
                <a:lnTo>
                  <a:pt x="304376" y="407455"/>
                </a:lnTo>
                <a:lnTo>
                  <a:pt x="304377" y="408428"/>
                </a:lnTo>
                <a:lnTo>
                  <a:pt x="303404" y="408427"/>
                </a:lnTo>
                <a:lnTo>
                  <a:pt x="305349" y="409400"/>
                </a:lnTo>
                <a:lnTo>
                  <a:pt x="306321" y="409400"/>
                </a:lnTo>
                <a:lnTo>
                  <a:pt x="308266" y="409400"/>
                </a:lnTo>
                <a:lnTo>
                  <a:pt x="317991" y="415235"/>
                </a:lnTo>
                <a:lnTo>
                  <a:pt x="326743" y="421069"/>
                </a:lnTo>
                <a:lnTo>
                  <a:pt x="335495" y="427876"/>
                </a:lnTo>
                <a:lnTo>
                  <a:pt x="345219" y="432738"/>
                </a:lnTo>
                <a:lnTo>
                  <a:pt x="408428" y="464829"/>
                </a:lnTo>
                <a:lnTo>
                  <a:pt x="408429" y="465802"/>
                </a:lnTo>
                <a:lnTo>
                  <a:pt x="414263" y="467747"/>
                </a:lnTo>
                <a:lnTo>
                  <a:pt x="420098" y="470664"/>
                </a:lnTo>
                <a:lnTo>
                  <a:pt x="424960" y="473582"/>
                </a:lnTo>
                <a:lnTo>
                  <a:pt x="430795" y="475527"/>
                </a:lnTo>
                <a:lnTo>
                  <a:pt x="433712" y="477472"/>
                </a:lnTo>
                <a:lnTo>
                  <a:pt x="435657" y="477471"/>
                </a:lnTo>
                <a:lnTo>
                  <a:pt x="435657" y="478444"/>
                </a:lnTo>
                <a:lnTo>
                  <a:pt x="440519" y="480389"/>
                </a:lnTo>
                <a:lnTo>
                  <a:pt x="446354" y="483306"/>
                </a:lnTo>
                <a:lnTo>
                  <a:pt x="452189" y="486223"/>
                </a:lnTo>
                <a:lnTo>
                  <a:pt x="458993" y="489139"/>
                </a:lnTo>
                <a:lnTo>
                  <a:pt x="462885" y="491085"/>
                </a:lnTo>
                <a:lnTo>
                  <a:pt x="468720" y="493031"/>
                </a:lnTo>
                <a:lnTo>
                  <a:pt x="481362" y="498865"/>
                </a:lnTo>
                <a:lnTo>
                  <a:pt x="477472" y="497893"/>
                </a:lnTo>
                <a:lnTo>
                  <a:pt x="480389" y="499838"/>
                </a:lnTo>
                <a:lnTo>
                  <a:pt x="483307" y="499837"/>
                </a:lnTo>
                <a:lnTo>
                  <a:pt x="486225" y="500810"/>
                </a:lnTo>
                <a:lnTo>
                  <a:pt x="487197" y="502755"/>
                </a:lnTo>
                <a:lnTo>
                  <a:pt x="489142" y="502755"/>
                </a:lnTo>
                <a:lnTo>
                  <a:pt x="488169" y="501782"/>
                </a:lnTo>
                <a:lnTo>
                  <a:pt x="502756" y="508590"/>
                </a:lnTo>
                <a:lnTo>
                  <a:pt x="517343" y="513452"/>
                </a:lnTo>
                <a:lnTo>
                  <a:pt x="548461" y="524149"/>
                </a:lnTo>
                <a:lnTo>
                  <a:pt x="554296" y="527066"/>
                </a:lnTo>
                <a:lnTo>
                  <a:pt x="555268" y="528039"/>
                </a:lnTo>
                <a:lnTo>
                  <a:pt x="555268" y="529011"/>
                </a:lnTo>
                <a:lnTo>
                  <a:pt x="560130" y="529984"/>
                </a:lnTo>
                <a:lnTo>
                  <a:pt x="561103" y="529984"/>
                </a:lnTo>
                <a:lnTo>
                  <a:pt x="564020" y="530956"/>
                </a:lnTo>
                <a:lnTo>
                  <a:pt x="565965" y="532901"/>
                </a:lnTo>
                <a:lnTo>
                  <a:pt x="567910" y="533873"/>
                </a:lnTo>
                <a:lnTo>
                  <a:pt x="570827" y="534846"/>
                </a:lnTo>
                <a:lnTo>
                  <a:pt x="570827" y="533873"/>
                </a:lnTo>
                <a:lnTo>
                  <a:pt x="571800" y="533873"/>
                </a:lnTo>
                <a:lnTo>
                  <a:pt x="573745" y="533873"/>
                </a:lnTo>
                <a:lnTo>
                  <a:pt x="582497" y="538735"/>
                </a:lnTo>
                <a:lnTo>
                  <a:pt x="586386" y="539708"/>
                </a:lnTo>
                <a:lnTo>
                  <a:pt x="591248" y="541653"/>
                </a:lnTo>
                <a:lnTo>
                  <a:pt x="590276" y="541653"/>
                </a:lnTo>
                <a:lnTo>
                  <a:pt x="597084" y="542625"/>
                </a:lnTo>
                <a:lnTo>
                  <a:pt x="603891" y="544570"/>
                </a:lnTo>
                <a:lnTo>
                  <a:pt x="609725" y="546515"/>
                </a:lnTo>
                <a:lnTo>
                  <a:pt x="615560" y="546515"/>
                </a:lnTo>
                <a:lnTo>
                  <a:pt x="650568" y="556239"/>
                </a:lnTo>
                <a:lnTo>
                  <a:pt x="684604" y="565964"/>
                </a:lnTo>
                <a:lnTo>
                  <a:pt x="752675" y="581523"/>
                </a:lnTo>
                <a:lnTo>
                  <a:pt x="786711" y="589303"/>
                </a:lnTo>
                <a:lnTo>
                  <a:pt x="819774" y="596110"/>
                </a:lnTo>
                <a:lnTo>
                  <a:pt x="888818" y="608752"/>
                </a:lnTo>
                <a:lnTo>
                  <a:pt x="899515" y="611669"/>
                </a:lnTo>
                <a:lnTo>
                  <a:pt x="912157" y="613614"/>
                </a:lnTo>
                <a:lnTo>
                  <a:pt x="911184" y="613614"/>
                </a:lnTo>
                <a:lnTo>
                  <a:pt x="913129" y="613614"/>
                </a:lnTo>
                <a:lnTo>
                  <a:pt x="916046" y="613614"/>
                </a:lnTo>
                <a:lnTo>
                  <a:pt x="918964" y="613614"/>
                </a:lnTo>
                <a:lnTo>
                  <a:pt x="921881" y="613614"/>
                </a:lnTo>
                <a:lnTo>
                  <a:pt x="946193" y="617504"/>
                </a:lnTo>
                <a:lnTo>
                  <a:pt x="972448" y="620421"/>
                </a:lnTo>
                <a:lnTo>
                  <a:pt x="969531" y="620421"/>
                </a:lnTo>
                <a:lnTo>
                  <a:pt x="969531" y="621394"/>
                </a:lnTo>
                <a:lnTo>
                  <a:pt x="971476" y="621394"/>
                </a:lnTo>
                <a:lnTo>
                  <a:pt x="975366" y="620421"/>
                </a:lnTo>
                <a:lnTo>
                  <a:pt x="975366" y="621393"/>
                </a:lnTo>
                <a:lnTo>
                  <a:pt x="978283" y="621394"/>
                </a:lnTo>
                <a:lnTo>
                  <a:pt x="979165" y="620512"/>
                </a:lnTo>
                <a:lnTo>
                  <a:pt x="1044409" y="627228"/>
                </a:lnTo>
                <a:lnTo>
                  <a:pt x="1077472" y="631118"/>
                </a:lnTo>
                <a:lnTo>
                  <a:pt x="1110536" y="633063"/>
                </a:lnTo>
                <a:lnTo>
                  <a:pt x="1119288" y="634036"/>
                </a:lnTo>
                <a:lnTo>
                  <a:pt x="1129013" y="634035"/>
                </a:lnTo>
                <a:lnTo>
                  <a:pt x="1147489" y="635008"/>
                </a:lnTo>
                <a:lnTo>
                  <a:pt x="1171801" y="636953"/>
                </a:lnTo>
                <a:lnTo>
                  <a:pt x="1196111" y="638897"/>
                </a:lnTo>
                <a:lnTo>
                  <a:pt x="1220423" y="638898"/>
                </a:lnTo>
                <a:lnTo>
                  <a:pt x="1243275" y="638898"/>
                </a:lnTo>
                <a:lnTo>
                  <a:pt x="1243761" y="639870"/>
                </a:lnTo>
                <a:lnTo>
                  <a:pt x="1241817" y="640842"/>
                </a:lnTo>
                <a:lnTo>
                  <a:pt x="1235982" y="642788"/>
                </a:lnTo>
                <a:lnTo>
                  <a:pt x="1227230" y="643760"/>
                </a:lnTo>
                <a:lnTo>
                  <a:pt x="1212643" y="644732"/>
                </a:lnTo>
                <a:lnTo>
                  <a:pt x="1197084" y="644732"/>
                </a:lnTo>
                <a:lnTo>
                  <a:pt x="1180552" y="644732"/>
                </a:lnTo>
                <a:lnTo>
                  <a:pt x="1164993" y="644732"/>
                </a:lnTo>
                <a:lnTo>
                  <a:pt x="1164021" y="644732"/>
                </a:lnTo>
                <a:lnTo>
                  <a:pt x="1164021" y="643760"/>
                </a:lnTo>
                <a:lnTo>
                  <a:pt x="1163048" y="642788"/>
                </a:lnTo>
                <a:lnTo>
                  <a:pt x="1161103" y="642788"/>
                </a:lnTo>
                <a:lnTo>
                  <a:pt x="1144571" y="643760"/>
                </a:lnTo>
                <a:lnTo>
                  <a:pt x="1126095" y="642788"/>
                </a:lnTo>
                <a:lnTo>
                  <a:pt x="1106646" y="640843"/>
                </a:lnTo>
                <a:lnTo>
                  <a:pt x="1088170" y="637926"/>
                </a:lnTo>
                <a:lnTo>
                  <a:pt x="1089142" y="637925"/>
                </a:lnTo>
                <a:lnTo>
                  <a:pt x="1082335" y="637926"/>
                </a:lnTo>
                <a:lnTo>
                  <a:pt x="1075528" y="637925"/>
                </a:lnTo>
                <a:lnTo>
                  <a:pt x="1075528" y="636953"/>
                </a:lnTo>
                <a:lnTo>
                  <a:pt x="1073583" y="636953"/>
                </a:lnTo>
                <a:lnTo>
                  <a:pt x="1069693" y="636953"/>
                </a:lnTo>
                <a:lnTo>
                  <a:pt x="1064831" y="637926"/>
                </a:lnTo>
                <a:lnTo>
                  <a:pt x="1062886" y="636953"/>
                </a:lnTo>
                <a:lnTo>
                  <a:pt x="1060942" y="635981"/>
                </a:lnTo>
                <a:lnTo>
                  <a:pt x="1058024" y="636953"/>
                </a:lnTo>
                <a:lnTo>
                  <a:pt x="1051217" y="636953"/>
                </a:lnTo>
                <a:lnTo>
                  <a:pt x="1044409" y="636953"/>
                </a:lnTo>
                <a:lnTo>
                  <a:pt x="1036630" y="635980"/>
                </a:lnTo>
                <a:lnTo>
                  <a:pt x="1028850" y="635008"/>
                </a:lnTo>
                <a:lnTo>
                  <a:pt x="1029823" y="635008"/>
                </a:lnTo>
                <a:lnTo>
                  <a:pt x="1017181" y="634036"/>
                </a:lnTo>
                <a:lnTo>
                  <a:pt x="1002594" y="633063"/>
                </a:lnTo>
                <a:lnTo>
                  <a:pt x="974393" y="631118"/>
                </a:lnTo>
                <a:lnTo>
                  <a:pt x="975366" y="630146"/>
                </a:lnTo>
                <a:lnTo>
                  <a:pt x="975365" y="629173"/>
                </a:lnTo>
                <a:lnTo>
                  <a:pt x="973421" y="630146"/>
                </a:lnTo>
                <a:lnTo>
                  <a:pt x="970504" y="630146"/>
                </a:lnTo>
                <a:lnTo>
                  <a:pt x="963696" y="630145"/>
                </a:lnTo>
                <a:lnTo>
                  <a:pt x="960779" y="629173"/>
                </a:lnTo>
                <a:lnTo>
                  <a:pt x="957862" y="629173"/>
                </a:lnTo>
                <a:lnTo>
                  <a:pt x="953972" y="629173"/>
                </a:lnTo>
                <a:lnTo>
                  <a:pt x="949111" y="628201"/>
                </a:lnTo>
                <a:lnTo>
                  <a:pt x="950082" y="628201"/>
                </a:lnTo>
                <a:lnTo>
                  <a:pt x="949110" y="628201"/>
                </a:lnTo>
                <a:lnTo>
                  <a:pt x="949111" y="628201"/>
                </a:lnTo>
                <a:lnTo>
                  <a:pt x="947165" y="628201"/>
                </a:lnTo>
                <a:lnTo>
                  <a:pt x="944247" y="628201"/>
                </a:lnTo>
                <a:lnTo>
                  <a:pt x="942303" y="627228"/>
                </a:lnTo>
                <a:lnTo>
                  <a:pt x="940358" y="628201"/>
                </a:lnTo>
                <a:lnTo>
                  <a:pt x="937441" y="626256"/>
                </a:lnTo>
                <a:lnTo>
                  <a:pt x="935496" y="627228"/>
                </a:lnTo>
                <a:lnTo>
                  <a:pt x="933550" y="626256"/>
                </a:lnTo>
                <a:lnTo>
                  <a:pt x="930633" y="625283"/>
                </a:lnTo>
                <a:lnTo>
                  <a:pt x="927716" y="625283"/>
                </a:lnTo>
                <a:lnTo>
                  <a:pt x="923826" y="625283"/>
                </a:lnTo>
                <a:lnTo>
                  <a:pt x="919936" y="624311"/>
                </a:lnTo>
                <a:lnTo>
                  <a:pt x="911184" y="622366"/>
                </a:lnTo>
                <a:lnTo>
                  <a:pt x="909239" y="622366"/>
                </a:lnTo>
                <a:lnTo>
                  <a:pt x="908267" y="623339"/>
                </a:lnTo>
                <a:lnTo>
                  <a:pt x="908267" y="622366"/>
                </a:lnTo>
                <a:lnTo>
                  <a:pt x="910212" y="622366"/>
                </a:lnTo>
                <a:lnTo>
                  <a:pt x="912157" y="622366"/>
                </a:lnTo>
                <a:lnTo>
                  <a:pt x="911184" y="621394"/>
                </a:lnTo>
                <a:lnTo>
                  <a:pt x="893680" y="619449"/>
                </a:lnTo>
                <a:lnTo>
                  <a:pt x="875204" y="617504"/>
                </a:lnTo>
                <a:lnTo>
                  <a:pt x="840196" y="610697"/>
                </a:lnTo>
                <a:lnTo>
                  <a:pt x="836306" y="609725"/>
                </a:lnTo>
                <a:lnTo>
                  <a:pt x="835333" y="608752"/>
                </a:lnTo>
                <a:lnTo>
                  <a:pt x="829499" y="607779"/>
                </a:lnTo>
                <a:lnTo>
                  <a:pt x="823664" y="607779"/>
                </a:lnTo>
                <a:lnTo>
                  <a:pt x="821719" y="605834"/>
                </a:lnTo>
                <a:lnTo>
                  <a:pt x="818802" y="605834"/>
                </a:lnTo>
                <a:lnTo>
                  <a:pt x="816856" y="605835"/>
                </a:lnTo>
                <a:lnTo>
                  <a:pt x="814912" y="605834"/>
                </a:lnTo>
                <a:lnTo>
                  <a:pt x="811994" y="605835"/>
                </a:lnTo>
                <a:lnTo>
                  <a:pt x="813939" y="604862"/>
                </a:lnTo>
                <a:lnTo>
                  <a:pt x="813939" y="603889"/>
                </a:lnTo>
                <a:lnTo>
                  <a:pt x="807132" y="603890"/>
                </a:lnTo>
                <a:lnTo>
                  <a:pt x="799352" y="602917"/>
                </a:lnTo>
                <a:lnTo>
                  <a:pt x="801298" y="602917"/>
                </a:lnTo>
                <a:lnTo>
                  <a:pt x="801297" y="601945"/>
                </a:lnTo>
                <a:lnTo>
                  <a:pt x="797407" y="601944"/>
                </a:lnTo>
                <a:lnTo>
                  <a:pt x="794490" y="600972"/>
                </a:lnTo>
                <a:lnTo>
                  <a:pt x="787683" y="600000"/>
                </a:lnTo>
                <a:lnTo>
                  <a:pt x="789628" y="599027"/>
                </a:lnTo>
                <a:lnTo>
                  <a:pt x="785738" y="598055"/>
                </a:lnTo>
                <a:lnTo>
                  <a:pt x="784765" y="599027"/>
                </a:lnTo>
                <a:lnTo>
                  <a:pt x="783793" y="599027"/>
                </a:lnTo>
                <a:lnTo>
                  <a:pt x="781848" y="599027"/>
                </a:lnTo>
                <a:lnTo>
                  <a:pt x="781849" y="598055"/>
                </a:lnTo>
                <a:lnTo>
                  <a:pt x="776986" y="598055"/>
                </a:lnTo>
                <a:lnTo>
                  <a:pt x="771152" y="597082"/>
                </a:lnTo>
                <a:lnTo>
                  <a:pt x="760455" y="595137"/>
                </a:lnTo>
                <a:lnTo>
                  <a:pt x="750730" y="592220"/>
                </a:lnTo>
                <a:lnTo>
                  <a:pt x="741006" y="590275"/>
                </a:lnTo>
                <a:lnTo>
                  <a:pt x="740034" y="589303"/>
                </a:lnTo>
                <a:lnTo>
                  <a:pt x="739061" y="589303"/>
                </a:lnTo>
                <a:lnTo>
                  <a:pt x="738088" y="588330"/>
                </a:lnTo>
                <a:lnTo>
                  <a:pt x="735171" y="587358"/>
                </a:lnTo>
                <a:lnTo>
                  <a:pt x="734199" y="587358"/>
                </a:lnTo>
                <a:lnTo>
                  <a:pt x="733226" y="587358"/>
                </a:lnTo>
                <a:lnTo>
                  <a:pt x="729336" y="587358"/>
                </a:lnTo>
                <a:lnTo>
                  <a:pt x="726419" y="587358"/>
                </a:lnTo>
                <a:lnTo>
                  <a:pt x="727392" y="588331"/>
                </a:lnTo>
                <a:lnTo>
                  <a:pt x="716694" y="585413"/>
                </a:lnTo>
                <a:lnTo>
                  <a:pt x="707942" y="583468"/>
                </a:lnTo>
                <a:lnTo>
                  <a:pt x="708915" y="582496"/>
                </a:lnTo>
                <a:lnTo>
                  <a:pt x="708915" y="581523"/>
                </a:lnTo>
                <a:lnTo>
                  <a:pt x="710860" y="581523"/>
                </a:lnTo>
                <a:lnTo>
                  <a:pt x="707942" y="579578"/>
                </a:lnTo>
                <a:lnTo>
                  <a:pt x="709888" y="579578"/>
                </a:lnTo>
                <a:lnTo>
                  <a:pt x="704052" y="578606"/>
                </a:lnTo>
                <a:lnTo>
                  <a:pt x="699190" y="577634"/>
                </a:lnTo>
                <a:lnTo>
                  <a:pt x="691411" y="577633"/>
                </a:lnTo>
                <a:lnTo>
                  <a:pt x="687521" y="576661"/>
                </a:lnTo>
                <a:lnTo>
                  <a:pt x="682659" y="575689"/>
                </a:lnTo>
                <a:lnTo>
                  <a:pt x="683631" y="575688"/>
                </a:lnTo>
                <a:lnTo>
                  <a:pt x="683631" y="574716"/>
                </a:lnTo>
                <a:lnTo>
                  <a:pt x="682659" y="574716"/>
                </a:lnTo>
                <a:lnTo>
                  <a:pt x="683632" y="573744"/>
                </a:lnTo>
                <a:lnTo>
                  <a:pt x="672934" y="574716"/>
                </a:lnTo>
                <a:lnTo>
                  <a:pt x="670990" y="573744"/>
                </a:lnTo>
                <a:lnTo>
                  <a:pt x="670990" y="572771"/>
                </a:lnTo>
                <a:lnTo>
                  <a:pt x="669045" y="572771"/>
                </a:lnTo>
                <a:lnTo>
                  <a:pt x="668072" y="572771"/>
                </a:lnTo>
                <a:lnTo>
                  <a:pt x="666127" y="572771"/>
                </a:lnTo>
                <a:lnTo>
                  <a:pt x="660292" y="571799"/>
                </a:lnTo>
                <a:lnTo>
                  <a:pt x="657375" y="569854"/>
                </a:lnTo>
                <a:lnTo>
                  <a:pt x="655430" y="568882"/>
                </a:lnTo>
                <a:lnTo>
                  <a:pt x="657375" y="568881"/>
                </a:lnTo>
                <a:lnTo>
                  <a:pt x="657375" y="567909"/>
                </a:lnTo>
                <a:lnTo>
                  <a:pt x="647651" y="565964"/>
                </a:lnTo>
                <a:lnTo>
                  <a:pt x="642788" y="564992"/>
                </a:lnTo>
                <a:lnTo>
                  <a:pt x="641816" y="564992"/>
                </a:lnTo>
                <a:lnTo>
                  <a:pt x="641816" y="565964"/>
                </a:lnTo>
                <a:lnTo>
                  <a:pt x="638899" y="565964"/>
                </a:lnTo>
                <a:lnTo>
                  <a:pt x="633064" y="564020"/>
                </a:lnTo>
                <a:lnTo>
                  <a:pt x="634036" y="564019"/>
                </a:lnTo>
                <a:lnTo>
                  <a:pt x="635009" y="563047"/>
                </a:lnTo>
                <a:lnTo>
                  <a:pt x="625284" y="562075"/>
                </a:lnTo>
                <a:lnTo>
                  <a:pt x="615560" y="560129"/>
                </a:lnTo>
                <a:lnTo>
                  <a:pt x="617505" y="560130"/>
                </a:lnTo>
                <a:lnTo>
                  <a:pt x="619450" y="560129"/>
                </a:lnTo>
                <a:lnTo>
                  <a:pt x="613615" y="558185"/>
                </a:lnTo>
                <a:lnTo>
                  <a:pt x="606808" y="556240"/>
                </a:lnTo>
                <a:lnTo>
                  <a:pt x="600973" y="554295"/>
                </a:lnTo>
                <a:lnTo>
                  <a:pt x="595138" y="552350"/>
                </a:lnTo>
                <a:lnTo>
                  <a:pt x="596111" y="553322"/>
                </a:lnTo>
                <a:lnTo>
                  <a:pt x="595139" y="553323"/>
                </a:lnTo>
                <a:lnTo>
                  <a:pt x="592221" y="551377"/>
                </a:lnTo>
                <a:lnTo>
                  <a:pt x="589304" y="550405"/>
                </a:lnTo>
                <a:lnTo>
                  <a:pt x="587359" y="549432"/>
                </a:lnTo>
                <a:lnTo>
                  <a:pt x="583469" y="548460"/>
                </a:lnTo>
                <a:lnTo>
                  <a:pt x="582497" y="548460"/>
                </a:lnTo>
                <a:lnTo>
                  <a:pt x="585414" y="549432"/>
                </a:lnTo>
                <a:lnTo>
                  <a:pt x="572772" y="545542"/>
                </a:lnTo>
                <a:lnTo>
                  <a:pt x="564993" y="543597"/>
                </a:lnTo>
                <a:lnTo>
                  <a:pt x="557213" y="540680"/>
                </a:lnTo>
                <a:lnTo>
                  <a:pt x="554295" y="540680"/>
                </a:lnTo>
                <a:lnTo>
                  <a:pt x="549433" y="539708"/>
                </a:lnTo>
                <a:lnTo>
                  <a:pt x="550406" y="538735"/>
                </a:lnTo>
                <a:lnTo>
                  <a:pt x="548461" y="537763"/>
                </a:lnTo>
                <a:lnTo>
                  <a:pt x="550406" y="537763"/>
                </a:lnTo>
                <a:lnTo>
                  <a:pt x="554296" y="538735"/>
                </a:lnTo>
                <a:lnTo>
                  <a:pt x="553323" y="537763"/>
                </a:lnTo>
                <a:lnTo>
                  <a:pt x="550406" y="537763"/>
                </a:lnTo>
                <a:lnTo>
                  <a:pt x="544572" y="535818"/>
                </a:lnTo>
                <a:lnTo>
                  <a:pt x="544572" y="535818"/>
                </a:lnTo>
                <a:lnTo>
                  <a:pt x="544572" y="535818"/>
                </a:lnTo>
                <a:lnTo>
                  <a:pt x="541654" y="534845"/>
                </a:lnTo>
                <a:lnTo>
                  <a:pt x="538736" y="533873"/>
                </a:lnTo>
                <a:lnTo>
                  <a:pt x="536792" y="532901"/>
                </a:lnTo>
                <a:lnTo>
                  <a:pt x="537764" y="532901"/>
                </a:lnTo>
                <a:lnTo>
                  <a:pt x="538737" y="531928"/>
                </a:lnTo>
                <a:lnTo>
                  <a:pt x="536792" y="531928"/>
                </a:lnTo>
                <a:lnTo>
                  <a:pt x="532902" y="530956"/>
                </a:lnTo>
                <a:lnTo>
                  <a:pt x="529985" y="529983"/>
                </a:lnTo>
                <a:lnTo>
                  <a:pt x="527067" y="529011"/>
                </a:lnTo>
                <a:lnTo>
                  <a:pt x="526095" y="529011"/>
                </a:lnTo>
                <a:lnTo>
                  <a:pt x="525122" y="529011"/>
                </a:lnTo>
                <a:lnTo>
                  <a:pt x="524150" y="529011"/>
                </a:lnTo>
                <a:lnTo>
                  <a:pt x="523178" y="528039"/>
                </a:lnTo>
                <a:lnTo>
                  <a:pt x="520260" y="527066"/>
                </a:lnTo>
                <a:lnTo>
                  <a:pt x="517342" y="526094"/>
                </a:lnTo>
                <a:lnTo>
                  <a:pt x="517343" y="525122"/>
                </a:lnTo>
                <a:lnTo>
                  <a:pt x="518315" y="524149"/>
                </a:lnTo>
                <a:lnTo>
                  <a:pt x="514425" y="524149"/>
                </a:lnTo>
                <a:lnTo>
                  <a:pt x="511508" y="524149"/>
                </a:lnTo>
                <a:lnTo>
                  <a:pt x="511508" y="523176"/>
                </a:lnTo>
                <a:lnTo>
                  <a:pt x="509563" y="523177"/>
                </a:lnTo>
                <a:lnTo>
                  <a:pt x="507619" y="522204"/>
                </a:lnTo>
                <a:lnTo>
                  <a:pt x="504701" y="521232"/>
                </a:lnTo>
                <a:lnTo>
                  <a:pt x="501783" y="521232"/>
                </a:lnTo>
                <a:lnTo>
                  <a:pt x="494004" y="517342"/>
                </a:lnTo>
                <a:lnTo>
                  <a:pt x="490114" y="515396"/>
                </a:lnTo>
                <a:lnTo>
                  <a:pt x="487197" y="513452"/>
                </a:lnTo>
                <a:lnTo>
                  <a:pt x="481362" y="512480"/>
                </a:lnTo>
                <a:lnTo>
                  <a:pt x="475527" y="509562"/>
                </a:lnTo>
                <a:lnTo>
                  <a:pt x="477472" y="509562"/>
                </a:lnTo>
                <a:lnTo>
                  <a:pt x="474555" y="508590"/>
                </a:lnTo>
                <a:lnTo>
                  <a:pt x="471638" y="507617"/>
                </a:lnTo>
                <a:lnTo>
                  <a:pt x="468720" y="505672"/>
                </a:lnTo>
                <a:lnTo>
                  <a:pt x="463858" y="502755"/>
                </a:lnTo>
                <a:lnTo>
                  <a:pt x="461913" y="501783"/>
                </a:lnTo>
                <a:lnTo>
                  <a:pt x="460941" y="502755"/>
                </a:lnTo>
                <a:lnTo>
                  <a:pt x="459968" y="503727"/>
                </a:lnTo>
                <a:lnTo>
                  <a:pt x="457051" y="501783"/>
                </a:lnTo>
                <a:lnTo>
                  <a:pt x="453161" y="499838"/>
                </a:lnTo>
                <a:lnTo>
                  <a:pt x="448299" y="498865"/>
                </a:lnTo>
                <a:lnTo>
                  <a:pt x="445381" y="495948"/>
                </a:lnTo>
                <a:lnTo>
                  <a:pt x="448299" y="496920"/>
                </a:lnTo>
                <a:lnTo>
                  <a:pt x="449271" y="496921"/>
                </a:lnTo>
                <a:lnTo>
                  <a:pt x="448299" y="495948"/>
                </a:lnTo>
                <a:lnTo>
                  <a:pt x="445381" y="494003"/>
                </a:lnTo>
                <a:lnTo>
                  <a:pt x="442464" y="493031"/>
                </a:lnTo>
                <a:lnTo>
                  <a:pt x="439547" y="492058"/>
                </a:lnTo>
                <a:lnTo>
                  <a:pt x="435657" y="491086"/>
                </a:lnTo>
                <a:lnTo>
                  <a:pt x="436630" y="493030"/>
                </a:lnTo>
                <a:lnTo>
                  <a:pt x="433712" y="491086"/>
                </a:lnTo>
                <a:lnTo>
                  <a:pt x="431767" y="490113"/>
                </a:lnTo>
                <a:lnTo>
                  <a:pt x="428850" y="490113"/>
                </a:lnTo>
                <a:lnTo>
                  <a:pt x="428850" y="489141"/>
                </a:lnTo>
                <a:lnTo>
                  <a:pt x="424960" y="487196"/>
                </a:lnTo>
                <a:lnTo>
                  <a:pt x="423015" y="486223"/>
                </a:lnTo>
                <a:lnTo>
                  <a:pt x="422043" y="487196"/>
                </a:lnTo>
                <a:lnTo>
                  <a:pt x="415236" y="483306"/>
                </a:lnTo>
                <a:lnTo>
                  <a:pt x="407456" y="479416"/>
                </a:lnTo>
                <a:lnTo>
                  <a:pt x="400649" y="475527"/>
                </a:lnTo>
                <a:lnTo>
                  <a:pt x="397732" y="473582"/>
                </a:lnTo>
                <a:lnTo>
                  <a:pt x="395787" y="471637"/>
                </a:lnTo>
                <a:lnTo>
                  <a:pt x="392869" y="470664"/>
                </a:lnTo>
                <a:lnTo>
                  <a:pt x="391897" y="470664"/>
                </a:lnTo>
                <a:lnTo>
                  <a:pt x="392869" y="471637"/>
                </a:lnTo>
                <a:lnTo>
                  <a:pt x="393842" y="471636"/>
                </a:lnTo>
                <a:lnTo>
                  <a:pt x="395787" y="472609"/>
                </a:lnTo>
                <a:lnTo>
                  <a:pt x="393842" y="472609"/>
                </a:lnTo>
                <a:lnTo>
                  <a:pt x="390925" y="470664"/>
                </a:lnTo>
                <a:lnTo>
                  <a:pt x="390924" y="469691"/>
                </a:lnTo>
                <a:lnTo>
                  <a:pt x="391897" y="469692"/>
                </a:lnTo>
                <a:lnTo>
                  <a:pt x="388007" y="467747"/>
                </a:lnTo>
                <a:lnTo>
                  <a:pt x="385090" y="466774"/>
                </a:lnTo>
                <a:lnTo>
                  <a:pt x="381200" y="466774"/>
                </a:lnTo>
                <a:lnTo>
                  <a:pt x="377310" y="463857"/>
                </a:lnTo>
                <a:lnTo>
                  <a:pt x="374393" y="461913"/>
                </a:lnTo>
                <a:lnTo>
                  <a:pt x="369531" y="460940"/>
                </a:lnTo>
                <a:lnTo>
                  <a:pt x="367586" y="458995"/>
                </a:lnTo>
                <a:lnTo>
                  <a:pt x="366613" y="458994"/>
                </a:lnTo>
                <a:lnTo>
                  <a:pt x="367586" y="457050"/>
                </a:lnTo>
                <a:lnTo>
                  <a:pt x="363696" y="455105"/>
                </a:lnTo>
                <a:lnTo>
                  <a:pt x="360779" y="454133"/>
                </a:lnTo>
                <a:lnTo>
                  <a:pt x="357861" y="451215"/>
                </a:lnTo>
                <a:lnTo>
                  <a:pt x="357861" y="452187"/>
                </a:lnTo>
                <a:lnTo>
                  <a:pt x="356889" y="451216"/>
                </a:lnTo>
                <a:lnTo>
                  <a:pt x="353971" y="450243"/>
                </a:lnTo>
                <a:lnTo>
                  <a:pt x="354944" y="450243"/>
                </a:lnTo>
                <a:lnTo>
                  <a:pt x="352999" y="449270"/>
                </a:lnTo>
                <a:lnTo>
                  <a:pt x="350081" y="447325"/>
                </a:lnTo>
                <a:lnTo>
                  <a:pt x="352026" y="449270"/>
                </a:lnTo>
                <a:lnTo>
                  <a:pt x="354944" y="451215"/>
                </a:lnTo>
                <a:lnTo>
                  <a:pt x="349109" y="449271"/>
                </a:lnTo>
                <a:lnTo>
                  <a:pt x="347164" y="447325"/>
                </a:lnTo>
                <a:lnTo>
                  <a:pt x="343274" y="445381"/>
                </a:lnTo>
                <a:lnTo>
                  <a:pt x="340357" y="444408"/>
                </a:lnTo>
                <a:lnTo>
                  <a:pt x="339385" y="442463"/>
                </a:lnTo>
                <a:lnTo>
                  <a:pt x="336468" y="440518"/>
                </a:lnTo>
                <a:lnTo>
                  <a:pt x="334522" y="440518"/>
                </a:lnTo>
                <a:lnTo>
                  <a:pt x="330633" y="437601"/>
                </a:lnTo>
                <a:lnTo>
                  <a:pt x="329660" y="437601"/>
                </a:lnTo>
                <a:lnTo>
                  <a:pt x="327715" y="436628"/>
                </a:lnTo>
                <a:lnTo>
                  <a:pt x="324798" y="435656"/>
                </a:lnTo>
                <a:lnTo>
                  <a:pt x="322853" y="434683"/>
                </a:lnTo>
                <a:lnTo>
                  <a:pt x="320908" y="434683"/>
                </a:lnTo>
                <a:lnTo>
                  <a:pt x="314101" y="429822"/>
                </a:lnTo>
                <a:lnTo>
                  <a:pt x="315073" y="429821"/>
                </a:lnTo>
                <a:lnTo>
                  <a:pt x="311184" y="426904"/>
                </a:lnTo>
                <a:lnTo>
                  <a:pt x="306322" y="424959"/>
                </a:lnTo>
                <a:lnTo>
                  <a:pt x="307294" y="424959"/>
                </a:lnTo>
                <a:lnTo>
                  <a:pt x="303404" y="423014"/>
                </a:lnTo>
                <a:lnTo>
                  <a:pt x="300487" y="421069"/>
                </a:lnTo>
                <a:lnTo>
                  <a:pt x="298542" y="420097"/>
                </a:lnTo>
                <a:lnTo>
                  <a:pt x="298542" y="418152"/>
                </a:lnTo>
                <a:lnTo>
                  <a:pt x="298542" y="417180"/>
                </a:lnTo>
                <a:lnTo>
                  <a:pt x="296597" y="416207"/>
                </a:lnTo>
                <a:lnTo>
                  <a:pt x="293679" y="415235"/>
                </a:lnTo>
                <a:lnTo>
                  <a:pt x="291735" y="414262"/>
                </a:lnTo>
                <a:lnTo>
                  <a:pt x="290762" y="415235"/>
                </a:lnTo>
                <a:lnTo>
                  <a:pt x="290762" y="416207"/>
                </a:lnTo>
                <a:lnTo>
                  <a:pt x="281038" y="409400"/>
                </a:lnTo>
                <a:lnTo>
                  <a:pt x="276175" y="406483"/>
                </a:lnTo>
                <a:lnTo>
                  <a:pt x="271313" y="402592"/>
                </a:lnTo>
                <a:lnTo>
                  <a:pt x="270341" y="402593"/>
                </a:lnTo>
                <a:lnTo>
                  <a:pt x="269368" y="401620"/>
                </a:lnTo>
                <a:lnTo>
                  <a:pt x="254782" y="392868"/>
                </a:lnTo>
                <a:lnTo>
                  <a:pt x="247975" y="388006"/>
                </a:lnTo>
                <a:lnTo>
                  <a:pt x="244085" y="384117"/>
                </a:lnTo>
                <a:lnTo>
                  <a:pt x="244085" y="383144"/>
                </a:lnTo>
                <a:lnTo>
                  <a:pt x="244085" y="382172"/>
                </a:lnTo>
                <a:lnTo>
                  <a:pt x="242140" y="381199"/>
                </a:lnTo>
                <a:lnTo>
                  <a:pt x="241167" y="380227"/>
                </a:lnTo>
                <a:lnTo>
                  <a:pt x="240195" y="380226"/>
                </a:lnTo>
                <a:lnTo>
                  <a:pt x="240195" y="381199"/>
                </a:lnTo>
                <a:lnTo>
                  <a:pt x="241167" y="383144"/>
                </a:lnTo>
                <a:lnTo>
                  <a:pt x="232415" y="376337"/>
                </a:lnTo>
                <a:lnTo>
                  <a:pt x="225608" y="370502"/>
                </a:lnTo>
                <a:lnTo>
                  <a:pt x="225608" y="371474"/>
                </a:lnTo>
                <a:lnTo>
                  <a:pt x="223663" y="370502"/>
                </a:lnTo>
                <a:lnTo>
                  <a:pt x="223663" y="369530"/>
                </a:lnTo>
                <a:lnTo>
                  <a:pt x="222691" y="368557"/>
                </a:lnTo>
                <a:lnTo>
                  <a:pt x="217829" y="364668"/>
                </a:lnTo>
                <a:lnTo>
                  <a:pt x="216856" y="365640"/>
                </a:lnTo>
                <a:lnTo>
                  <a:pt x="215883" y="363695"/>
                </a:lnTo>
                <a:lnTo>
                  <a:pt x="213939" y="362722"/>
                </a:lnTo>
                <a:lnTo>
                  <a:pt x="212966" y="362723"/>
                </a:lnTo>
                <a:lnTo>
                  <a:pt x="211021" y="360777"/>
                </a:lnTo>
                <a:lnTo>
                  <a:pt x="211022" y="359805"/>
                </a:lnTo>
                <a:lnTo>
                  <a:pt x="205187" y="356888"/>
                </a:lnTo>
                <a:lnTo>
                  <a:pt x="199352" y="352025"/>
                </a:lnTo>
                <a:lnTo>
                  <a:pt x="198380" y="349108"/>
                </a:lnTo>
                <a:lnTo>
                  <a:pt x="195462" y="348136"/>
                </a:lnTo>
                <a:lnTo>
                  <a:pt x="195462" y="349108"/>
                </a:lnTo>
                <a:lnTo>
                  <a:pt x="189628" y="342301"/>
                </a:lnTo>
                <a:lnTo>
                  <a:pt x="186710" y="338411"/>
                </a:lnTo>
                <a:lnTo>
                  <a:pt x="177958" y="333549"/>
                </a:lnTo>
                <a:lnTo>
                  <a:pt x="169206" y="326742"/>
                </a:lnTo>
                <a:lnTo>
                  <a:pt x="151702" y="311183"/>
                </a:lnTo>
                <a:lnTo>
                  <a:pt x="152674" y="311182"/>
                </a:lnTo>
                <a:lnTo>
                  <a:pt x="150730" y="309238"/>
                </a:lnTo>
                <a:lnTo>
                  <a:pt x="149757" y="309238"/>
                </a:lnTo>
                <a:lnTo>
                  <a:pt x="148785" y="308265"/>
                </a:lnTo>
                <a:lnTo>
                  <a:pt x="148785" y="307293"/>
                </a:lnTo>
                <a:lnTo>
                  <a:pt x="148785" y="306320"/>
                </a:lnTo>
                <a:lnTo>
                  <a:pt x="150730" y="306320"/>
                </a:lnTo>
                <a:lnTo>
                  <a:pt x="147812" y="304375"/>
                </a:lnTo>
                <a:lnTo>
                  <a:pt x="145867" y="302431"/>
                </a:lnTo>
                <a:lnTo>
                  <a:pt x="141978" y="300486"/>
                </a:lnTo>
                <a:lnTo>
                  <a:pt x="141978" y="301458"/>
                </a:lnTo>
                <a:lnTo>
                  <a:pt x="140033" y="299513"/>
                </a:lnTo>
                <a:lnTo>
                  <a:pt x="138088" y="297569"/>
                </a:lnTo>
                <a:lnTo>
                  <a:pt x="136143" y="296596"/>
                </a:lnTo>
                <a:lnTo>
                  <a:pt x="136143" y="295623"/>
                </a:lnTo>
                <a:lnTo>
                  <a:pt x="137115" y="295624"/>
                </a:lnTo>
                <a:lnTo>
                  <a:pt x="138088" y="295624"/>
                </a:lnTo>
                <a:lnTo>
                  <a:pt x="135171" y="293679"/>
                </a:lnTo>
                <a:lnTo>
                  <a:pt x="135170" y="292706"/>
                </a:lnTo>
                <a:lnTo>
                  <a:pt x="136143" y="292706"/>
                </a:lnTo>
                <a:lnTo>
                  <a:pt x="139060" y="293679"/>
                </a:lnTo>
                <a:lnTo>
                  <a:pt x="141977" y="294651"/>
                </a:lnTo>
                <a:lnTo>
                  <a:pt x="141978" y="293679"/>
                </a:lnTo>
                <a:lnTo>
                  <a:pt x="140033" y="291734"/>
                </a:lnTo>
                <a:lnTo>
                  <a:pt x="140033" y="290761"/>
                </a:lnTo>
                <a:lnTo>
                  <a:pt x="141005" y="290761"/>
                </a:lnTo>
                <a:lnTo>
                  <a:pt x="141978" y="291734"/>
                </a:lnTo>
                <a:lnTo>
                  <a:pt x="143922" y="292707"/>
                </a:lnTo>
                <a:lnTo>
                  <a:pt x="141978" y="290761"/>
                </a:lnTo>
                <a:lnTo>
                  <a:pt x="138088" y="288817"/>
                </a:lnTo>
                <a:lnTo>
                  <a:pt x="137115" y="288816"/>
                </a:lnTo>
                <a:lnTo>
                  <a:pt x="137116" y="290761"/>
                </a:lnTo>
                <a:lnTo>
                  <a:pt x="134198" y="287844"/>
                </a:lnTo>
                <a:lnTo>
                  <a:pt x="132253" y="287844"/>
                </a:lnTo>
                <a:lnTo>
                  <a:pt x="131281" y="287358"/>
                </a:lnTo>
                <a:lnTo>
                  <a:pt x="130308" y="286872"/>
                </a:lnTo>
                <a:lnTo>
                  <a:pt x="127391" y="284927"/>
                </a:lnTo>
                <a:lnTo>
                  <a:pt x="127391" y="283954"/>
                </a:lnTo>
                <a:lnTo>
                  <a:pt x="128363" y="284926"/>
                </a:lnTo>
                <a:lnTo>
                  <a:pt x="129336" y="285899"/>
                </a:lnTo>
                <a:lnTo>
                  <a:pt x="131281" y="286871"/>
                </a:lnTo>
                <a:lnTo>
                  <a:pt x="130308" y="284927"/>
                </a:lnTo>
                <a:lnTo>
                  <a:pt x="128363" y="282981"/>
                </a:lnTo>
                <a:lnTo>
                  <a:pt x="124473" y="280065"/>
                </a:lnTo>
                <a:lnTo>
                  <a:pt x="125446" y="281037"/>
                </a:lnTo>
                <a:lnTo>
                  <a:pt x="124474" y="282009"/>
                </a:lnTo>
                <a:lnTo>
                  <a:pt x="121556" y="280064"/>
                </a:lnTo>
                <a:lnTo>
                  <a:pt x="121556" y="279092"/>
                </a:lnTo>
                <a:lnTo>
                  <a:pt x="122529" y="279092"/>
                </a:lnTo>
                <a:lnTo>
                  <a:pt x="120584" y="277147"/>
                </a:lnTo>
                <a:lnTo>
                  <a:pt x="117666" y="276175"/>
                </a:lnTo>
                <a:lnTo>
                  <a:pt x="118639" y="277147"/>
                </a:lnTo>
                <a:lnTo>
                  <a:pt x="116694" y="276174"/>
                </a:lnTo>
                <a:lnTo>
                  <a:pt x="114749" y="275202"/>
                </a:lnTo>
                <a:lnTo>
                  <a:pt x="113777" y="273257"/>
                </a:lnTo>
                <a:lnTo>
                  <a:pt x="111832" y="271312"/>
                </a:lnTo>
                <a:lnTo>
                  <a:pt x="112804" y="270340"/>
                </a:lnTo>
                <a:lnTo>
                  <a:pt x="114749" y="271312"/>
                </a:lnTo>
                <a:lnTo>
                  <a:pt x="115721" y="271312"/>
                </a:lnTo>
                <a:lnTo>
                  <a:pt x="114749" y="268395"/>
                </a:lnTo>
                <a:lnTo>
                  <a:pt x="113777" y="268395"/>
                </a:lnTo>
                <a:lnTo>
                  <a:pt x="110859" y="267423"/>
                </a:lnTo>
                <a:lnTo>
                  <a:pt x="109887" y="266450"/>
                </a:lnTo>
                <a:lnTo>
                  <a:pt x="108914" y="266451"/>
                </a:lnTo>
                <a:lnTo>
                  <a:pt x="108914" y="267423"/>
                </a:lnTo>
                <a:lnTo>
                  <a:pt x="108915" y="265478"/>
                </a:lnTo>
                <a:lnTo>
                  <a:pt x="109887" y="265478"/>
                </a:lnTo>
                <a:lnTo>
                  <a:pt x="107942" y="263533"/>
                </a:lnTo>
                <a:lnTo>
                  <a:pt x="105997" y="261588"/>
                </a:lnTo>
                <a:lnTo>
                  <a:pt x="104052" y="260616"/>
                </a:lnTo>
                <a:lnTo>
                  <a:pt x="104052" y="258671"/>
                </a:lnTo>
                <a:lnTo>
                  <a:pt x="102107" y="258670"/>
                </a:lnTo>
                <a:lnTo>
                  <a:pt x="101135" y="254781"/>
                </a:lnTo>
                <a:lnTo>
                  <a:pt x="96273" y="250891"/>
                </a:lnTo>
                <a:lnTo>
                  <a:pt x="95300" y="248946"/>
                </a:lnTo>
                <a:lnTo>
                  <a:pt x="94328" y="247974"/>
                </a:lnTo>
                <a:lnTo>
                  <a:pt x="95300" y="247001"/>
                </a:lnTo>
                <a:lnTo>
                  <a:pt x="92383" y="244084"/>
                </a:lnTo>
                <a:lnTo>
                  <a:pt x="91410" y="243111"/>
                </a:lnTo>
                <a:lnTo>
                  <a:pt x="90438" y="244084"/>
                </a:lnTo>
                <a:lnTo>
                  <a:pt x="92383" y="246029"/>
                </a:lnTo>
                <a:lnTo>
                  <a:pt x="93355" y="247974"/>
                </a:lnTo>
                <a:lnTo>
                  <a:pt x="92383" y="247001"/>
                </a:lnTo>
                <a:lnTo>
                  <a:pt x="88493" y="244084"/>
                </a:lnTo>
                <a:lnTo>
                  <a:pt x="89465" y="243111"/>
                </a:lnTo>
                <a:lnTo>
                  <a:pt x="87520" y="241167"/>
                </a:lnTo>
                <a:lnTo>
                  <a:pt x="85576" y="239221"/>
                </a:lnTo>
                <a:lnTo>
                  <a:pt x="85576" y="238249"/>
                </a:lnTo>
                <a:lnTo>
                  <a:pt x="83631" y="237277"/>
                </a:lnTo>
                <a:lnTo>
                  <a:pt x="82658" y="235332"/>
                </a:lnTo>
                <a:lnTo>
                  <a:pt x="82658" y="234360"/>
                </a:lnTo>
                <a:lnTo>
                  <a:pt x="82658" y="233387"/>
                </a:lnTo>
                <a:lnTo>
                  <a:pt x="80713" y="231442"/>
                </a:lnTo>
                <a:lnTo>
                  <a:pt x="84603" y="234359"/>
                </a:lnTo>
                <a:lnTo>
                  <a:pt x="82658" y="232415"/>
                </a:lnTo>
                <a:lnTo>
                  <a:pt x="81686" y="229497"/>
                </a:lnTo>
                <a:lnTo>
                  <a:pt x="76824" y="227552"/>
                </a:lnTo>
                <a:lnTo>
                  <a:pt x="75851" y="226580"/>
                </a:lnTo>
                <a:lnTo>
                  <a:pt x="74879" y="225607"/>
                </a:lnTo>
                <a:lnTo>
                  <a:pt x="74879" y="224635"/>
                </a:lnTo>
                <a:lnTo>
                  <a:pt x="73906" y="223663"/>
                </a:lnTo>
                <a:lnTo>
                  <a:pt x="76824" y="226580"/>
                </a:lnTo>
                <a:lnTo>
                  <a:pt x="76823" y="224635"/>
                </a:lnTo>
                <a:lnTo>
                  <a:pt x="73906" y="219773"/>
                </a:lnTo>
                <a:lnTo>
                  <a:pt x="70989" y="217828"/>
                </a:lnTo>
                <a:lnTo>
                  <a:pt x="70017" y="217827"/>
                </a:lnTo>
                <a:lnTo>
                  <a:pt x="69044" y="216855"/>
                </a:lnTo>
                <a:lnTo>
                  <a:pt x="69044" y="215882"/>
                </a:lnTo>
                <a:lnTo>
                  <a:pt x="70016" y="215883"/>
                </a:lnTo>
                <a:lnTo>
                  <a:pt x="69044" y="213938"/>
                </a:lnTo>
                <a:lnTo>
                  <a:pt x="68072" y="213938"/>
                </a:lnTo>
                <a:lnTo>
                  <a:pt x="68071" y="214911"/>
                </a:lnTo>
                <a:lnTo>
                  <a:pt x="67099" y="213938"/>
                </a:lnTo>
                <a:lnTo>
                  <a:pt x="63209" y="203241"/>
                </a:lnTo>
                <a:lnTo>
                  <a:pt x="67099" y="206158"/>
                </a:lnTo>
                <a:lnTo>
                  <a:pt x="65154" y="204214"/>
                </a:lnTo>
                <a:lnTo>
                  <a:pt x="67099" y="204213"/>
                </a:lnTo>
                <a:lnTo>
                  <a:pt x="67099" y="203241"/>
                </a:lnTo>
                <a:lnTo>
                  <a:pt x="67099" y="202269"/>
                </a:lnTo>
                <a:lnTo>
                  <a:pt x="68072" y="202269"/>
                </a:lnTo>
                <a:lnTo>
                  <a:pt x="66127" y="200324"/>
                </a:lnTo>
                <a:lnTo>
                  <a:pt x="64182" y="197406"/>
                </a:lnTo>
                <a:lnTo>
                  <a:pt x="64182" y="199351"/>
                </a:lnTo>
                <a:lnTo>
                  <a:pt x="63209" y="199351"/>
                </a:lnTo>
                <a:lnTo>
                  <a:pt x="61264" y="198379"/>
                </a:lnTo>
                <a:lnTo>
                  <a:pt x="58347" y="196434"/>
                </a:lnTo>
                <a:lnTo>
                  <a:pt x="57374" y="195461"/>
                </a:lnTo>
                <a:lnTo>
                  <a:pt x="56402" y="196434"/>
                </a:lnTo>
                <a:lnTo>
                  <a:pt x="54457" y="192544"/>
                </a:lnTo>
                <a:lnTo>
                  <a:pt x="54457" y="189627"/>
                </a:lnTo>
                <a:lnTo>
                  <a:pt x="54457" y="187682"/>
                </a:lnTo>
                <a:lnTo>
                  <a:pt x="51540" y="183792"/>
                </a:lnTo>
                <a:lnTo>
                  <a:pt x="51540" y="181847"/>
                </a:lnTo>
                <a:lnTo>
                  <a:pt x="51540" y="180875"/>
                </a:lnTo>
                <a:lnTo>
                  <a:pt x="50567" y="177958"/>
                </a:lnTo>
                <a:lnTo>
                  <a:pt x="48623" y="174067"/>
                </a:lnTo>
                <a:lnTo>
                  <a:pt x="46678" y="173095"/>
                </a:lnTo>
                <a:lnTo>
                  <a:pt x="46678" y="174068"/>
                </a:lnTo>
                <a:lnTo>
                  <a:pt x="46678" y="175040"/>
                </a:lnTo>
                <a:lnTo>
                  <a:pt x="47650" y="176013"/>
                </a:lnTo>
                <a:lnTo>
                  <a:pt x="46678" y="176012"/>
                </a:lnTo>
                <a:lnTo>
                  <a:pt x="43760" y="170178"/>
                </a:lnTo>
                <a:lnTo>
                  <a:pt x="42788" y="169206"/>
                </a:lnTo>
                <a:lnTo>
                  <a:pt x="41815" y="167261"/>
                </a:lnTo>
                <a:lnTo>
                  <a:pt x="42788" y="171150"/>
                </a:lnTo>
                <a:lnTo>
                  <a:pt x="41815" y="173095"/>
                </a:lnTo>
                <a:lnTo>
                  <a:pt x="39870" y="169205"/>
                </a:lnTo>
                <a:lnTo>
                  <a:pt x="40843" y="169205"/>
                </a:lnTo>
                <a:lnTo>
                  <a:pt x="38898" y="166288"/>
                </a:lnTo>
                <a:lnTo>
                  <a:pt x="37926" y="165315"/>
                </a:lnTo>
                <a:lnTo>
                  <a:pt x="36953" y="164343"/>
                </a:lnTo>
                <a:lnTo>
                  <a:pt x="35008" y="161426"/>
                </a:lnTo>
                <a:lnTo>
                  <a:pt x="35008" y="158508"/>
                </a:lnTo>
                <a:lnTo>
                  <a:pt x="36953" y="160453"/>
                </a:lnTo>
                <a:lnTo>
                  <a:pt x="37926" y="163371"/>
                </a:lnTo>
                <a:lnTo>
                  <a:pt x="39871" y="165316"/>
                </a:lnTo>
                <a:lnTo>
                  <a:pt x="40843" y="165316"/>
                </a:lnTo>
                <a:lnTo>
                  <a:pt x="37926" y="160453"/>
                </a:lnTo>
                <a:lnTo>
                  <a:pt x="36953" y="159157"/>
                </a:lnTo>
                <a:lnTo>
                  <a:pt x="36953" y="155591"/>
                </a:lnTo>
                <a:lnTo>
                  <a:pt x="35981" y="153647"/>
                </a:lnTo>
                <a:lnTo>
                  <a:pt x="35008" y="151701"/>
                </a:lnTo>
                <a:lnTo>
                  <a:pt x="36953" y="153646"/>
                </a:lnTo>
                <a:lnTo>
                  <a:pt x="35981" y="149756"/>
                </a:lnTo>
                <a:lnTo>
                  <a:pt x="35981" y="147811"/>
                </a:lnTo>
                <a:lnTo>
                  <a:pt x="36953" y="145867"/>
                </a:lnTo>
                <a:lnTo>
                  <a:pt x="35008" y="142949"/>
                </a:lnTo>
                <a:lnTo>
                  <a:pt x="34036" y="142949"/>
                </a:lnTo>
                <a:lnTo>
                  <a:pt x="34036" y="143921"/>
                </a:lnTo>
                <a:lnTo>
                  <a:pt x="33063" y="144894"/>
                </a:lnTo>
                <a:lnTo>
                  <a:pt x="29174" y="136142"/>
                </a:lnTo>
                <a:lnTo>
                  <a:pt x="25284" y="130307"/>
                </a:lnTo>
                <a:lnTo>
                  <a:pt x="25284" y="129335"/>
                </a:lnTo>
                <a:lnTo>
                  <a:pt x="26256" y="128362"/>
                </a:lnTo>
                <a:lnTo>
                  <a:pt x="28201" y="130307"/>
                </a:lnTo>
                <a:lnTo>
                  <a:pt x="23339" y="119611"/>
                </a:lnTo>
                <a:lnTo>
                  <a:pt x="19449" y="108913"/>
                </a:lnTo>
                <a:lnTo>
                  <a:pt x="19449" y="109886"/>
                </a:lnTo>
                <a:lnTo>
                  <a:pt x="18477" y="109886"/>
                </a:lnTo>
                <a:lnTo>
                  <a:pt x="17504" y="106969"/>
                </a:lnTo>
                <a:lnTo>
                  <a:pt x="16532" y="104052"/>
                </a:lnTo>
                <a:lnTo>
                  <a:pt x="16532" y="103079"/>
                </a:lnTo>
                <a:lnTo>
                  <a:pt x="17504" y="103079"/>
                </a:lnTo>
                <a:lnTo>
                  <a:pt x="16532" y="101134"/>
                </a:lnTo>
                <a:lnTo>
                  <a:pt x="17504" y="100161"/>
                </a:lnTo>
                <a:lnTo>
                  <a:pt x="17504" y="98217"/>
                </a:lnTo>
                <a:lnTo>
                  <a:pt x="13614" y="90438"/>
                </a:lnTo>
                <a:lnTo>
                  <a:pt x="10697" y="82658"/>
                </a:lnTo>
                <a:lnTo>
                  <a:pt x="9725" y="75850"/>
                </a:lnTo>
                <a:lnTo>
                  <a:pt x="7780" y="70016"/>
                </a:lnTo>
                <a:lnTo>
                  <a:pt x="4862" y="58346"/>
                </a:lnTo>
                <a:lnTo>
                  <a:pt x="4862" y="56402"/>
                </a:lnTo>
                <a:lnTo>
                  <a:pt x="5835" y="55429"/>
                </a:lnTo>
                <a:lnTo>
                  <a:pt x="6807" y="55429"/>
                </a:lnTo>
                <a:lnTo>
                  <a:pt x="6807" y="53484"/>
                </a:lnTo>
                <a:lnTo>
                  <a:pt x="5835" y="51539"/>
                </a:lnTo>
                <a:lnTo>
                  <a:pt x="5835" y="52511"/>
                </a:lnTo>
                <a:lnTo>
                  <a:pt x="4862" y="52512"/>
                </a:lnTo>
                <a:lnTo>
                  <a:pt x="4863" y="50566"/>
                </a:lnTo>
                <a:lnTo>
                  <a:pt x="4862" y="44732"/>
                </a:lnTo>
                <a:lnTo>
                  <a:pt x="3890" y="39870"/>
                </a:lnTo>
                <a:lnTo>
                  <a:pt x="2918" y="35980"/>
                </a:lnTo>
                <a:lnTo>
                  <a:pt x="3890" y="35980"/>
                </a:lnTo>
                <a:lnTo>
                  <a:pt x="4862" y="36952"/>
                </a:lnTo>
                <a:lnTo>
                  <a:pt x="4863" y="34035"/>
                </a:lnTo>
                <a:lnTo>
                  <a:pt x="3890" y="31118"/>
                </a:lnTo>
                <a:lnTo>
                  <a:pt x="2918" y="24311"/>
                </a:lnTo>
                <a:lnTo>
                  <a:pt x="1945" y="27228"/>
                </a:lnTo>
                <a:lnTo>
                  <a:pt x="973" y="22365"/>
                </a:lnTo>
                <a:lnTo>
                  <a:pt x="972" y="17504"/>
                </a:lnTo>
                <a:lnTo>
                  <a:pt x="0" y="8751"/>
                </a:lnTo>
                <a:lnTo>
                  <a:pt x="972" y="8751"/>
                </a:lnTo>
                <a:lnTo>
                  <a:pt x="973" y="4861"/>
                </a:lnTo>
                <a:close/>
                <a:moveTo>
                  <a:pt x="972" y="0"/>
                </a:moveTo>
                <a:lnTo>
                  <a:pt x="1945" y="2917"/>
                </a:lnTo>
                <a:lnTo>
                  <a:pt x="1884" y="3039"/>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33"/>
          <p:cNvSpPr>
            <a:spLocks/>
          </p:cNvSpPr>
          <p:nvPr/>
        </p:nvSpPr>
        <p:spPr bwMode="auto">
          <a:xfrm rot="9377604">
            <a:off x="3925861" y="3316840"/>
            <a:ext cx="1288495" cy="722529"/>
          </a:xfrm>
          <a:custGeom>
            <a:avLst/>
            <a:gdLst/>
            <a:ahLst/>
            <a:cxnLst/>
            <a:rect l="l" t="t" r="r" b="b"/>
            <a:pathLst>
              <a:path w="1288494" h="722529">
                <a:moveTo>
                  <a:pt x="1884" y="3038"/>
                </a:moveTo>
                <a:lnTo>
                  <a:pt x="972" y="0"/>
                </a:lnTo>
                <a:lnTo>
                  <a:pt x="1944" y="2917"/>
                </a:lnTo>
                <a:close/>
                <a:moveTo>
                  <a:pt x="4861" y="18476"/>
                </a:moveTo>
                <a:lnTo>
                  <a:pt x="4667" y="18087"/>
                </a:lnTo>
                <a:lnTo>
                  <a:pt x="3889" y="14587"/>
                </a:lnTo>
                <a:lnTo>
                  <a:pt x="4861" y="15559"/>
                </a:lnTo>
                <a:close/>
                <a:moveTo>
                  <a:pt x="5834" y="23339"/>
                </a:moveTo>
                <a:lnTo>
                  <a:pt x="5658" y="22543"/>
                </a:lnTo>
                <a:lnTo>
                  <a:pt x="5834" y="22366"/>
                </a:lnTo>
                <a:close/>
                <a:moveTo>
                  <a:pt x="15559" y="110859"/>
                </a:moveTo>
                <a:lnTo>
                  <a:pt x="14586" y="108914"/>
                </a:lnTo>
                <a:lnTo>
                  <a:pt x="15559" y="108914"/>
                </a:lnTo>
                <a:lnTo>
                  <a:pt x="15558" y="106969"/>
                </a:lnTo>
                <a:lnTo>
                  <a:pt x="14586" y="105024"/>
                </a:lnTo>
                <a:lnTo>
                  <a:pt x="14586" y="103079"/>
                </a:lnTo>
                <a:lnTo>
                  <a:pt x="13614" y="101134"/>
                </a:lnTo>
                <a:lnTo>
                  <a:pt x="15558" y="104052"/>
                </a:lnTo>
                <a:lnTo>
                  <a:pt x="16531" y="104052"/>
                </a:lnTo>
                <a:lnTo>
                  <a:pt x="15558" y="105024"/>
                </a:lnTo>
                <a:lnTo>
                  <a:pt x="16531" y="109887"/>
                </a:lnTo>
                <a:lnTo>
                  <a:pt x="16531" y="110859"/>
                </a:lnTo>
                <a:close/>
                <a:moveTo>
                  <a:pt x="35007" y="151701"/>
                </a:moveTo>
                <a:lnTo>
                  <a:pt x="34035" y="149757"/>
                </a:lnTo>
                <a:lnTo>
                  <a:pt x="33063" y="148784"/>
                </a:lnTo>
                <a:lnTo>
                  <a:pt x="32090" y="149757"/>
                </a:lnTo>
                <a:lnTo>
                  <a:pt x="25283" y="137115"/>
                </a:lnTo>
                <a:lnTo>
                  <a:pt x="26256" y="137115"/>
                </a:lnTo>
                <a:lnTo>
                  <a:pt x="25283" y="136142"/>
                </a:lnTo>
                <a:lnTo>
                  <a:pt x="25283" y="133225"/>
                </a:lnTo>
                <a:lnTo>
                  <a:pt x="28201" y="141005"/>
                </a:lnTo>
                <a:lnTo>
                  <a:pt x="30146" y="144895"/>
                </a:lnTo>
                <a:lnTo>
                  <a:pt x="33063" y="147812"/>
                </a:lnTo>
                <a:lnTo>
                  <a:pt x="33063" y="146839"/>
                </a:lnTo>
                <a:lnTo>
                  <a:pt x="34035" y="148785"/>
                </a:lnTo>
                <a:close/>
                <a:moveTo>
                  <a:pt x="35007" y="151702"/>
                </a:moveTo>
                <a:lnTo>
                  <a:pt x="35007" y="151702"/>
                </a:lnTo>
                <a:lnTo>
                  <a:pt x="35007" y="151701"/>
                </a:lnTo>
                <a:close/>
                <a:moveTo>
                  <a:pt x="36953" y="159481"/>
                </a:moveTo>
                <a:lnTo>
                  <a:pt x="35007" y="156564"/>
                </a:lnTo>
                <a:lnTo>
                  <a:pt x="36953" y="159158"/>
                </a:lnTo>
                <a:close/>
                <a:moveTo>
                  <a:pt x="49595" y="184765"/>
                </a:moveTo>
                <a:lnTo>
                  <a:pt x="48622" y="183793"/>
                </a:lnTo>
                <a:lnTo>
                  <a:pt x="46677" y="182820"/>
                </a:lnTo>
                <a:lnTo>
                  <a:pt x="45705" y="179903"/>
                </a:lnTo>
                <a:lnTo>
                  <a:pt x="46677" y="179903"/>
                </a:lnTo>
                <a:lnTo>
                  <a:pt x="46677" y="178930"/>
                </a:lnTo>
                <a:lnTo>
                  <a:pt x="47649" y="177958"/>
                </a:lnTo>
                <a:lnTo>
                  <a:pt x="49594" y="178930"/>
                </a:lnTo>
                <a:lnTo>
                  <a:pt x="49595" y="180875"/>
                </a:lnTo>
                <a:lnTo>
                  <a:pt x="51539" y="183792"/>
                </a:lnTo>
                <a:lnTo>
                  <a:pt x="50567" y="184765"/>
                </a:lnTo>
                <a:close/>
                <a:moveTo>
                  <a:pt x="70988" y="218801"/>
                </a:moveTo>
                <a:lnTo>
                  <a:pt x="70016" y="217828"/>
                </a:lnTo>
                <a:lnTo>
                  <a:pt x="70016" y="217828"/>
                </a:lnTo>
                <a:close/>
                <a:moveTo>
                  <a:pt x="978282" y="620422"/>
                </a:moveTo>
                <a:lnTo>
                  <a:pt x="979254" y="620422"/>
                </a:lnTo>
                <a:lnTo>
                  <a:pt x="979164" y="620513"/>
                </a:lnTo>
                <a:close/>
                <a:moveTo>
                  <a:pt x="94327" y="249919"/>
                </a:moveTo>
                <a:lnTo>
                  <a:pt x="93354" y="247974"/>
                </a:lnTo>
                <a:lnTo>
                  <a:pt x="94327" y="248946"/>
                </a:lnTo>
                <a:close/>
                <a:moveTo>
                  <a:pt x="1137764" y="721557"/>
                </a:moveTo>
                <a:lnTo>
                  <a:pt x="1129985" y="714750"/>
                </a:lnTo>
                <a:lnTo>
                  <a:pt x="1137764" y="708915"/>
                </a:lnTo>
                <a:lnTo>
                  <a:pt x="1146516" y="703081"/>
                </a:lnTo>
                <a:lnTo>
                  <a:pt x="1156241" y="696273"/>
                </a:lnTo>
                <a:lnTo>
                  <a:pt x="1168883" y="690439"/>
                </a:lnTo>
                <a:lnTo>
                  <a:pt x="1209725" y="669045"/>
                </a:lnTo>
                <a:lnTo>
                  <a:pt x="1220422" y="662238"/>
                </a:lnTo>
                <a:lnTo>
                  <a:pt x="1229175" y="655431"/>
                </a:lnTo>
                <a:lnTo>
                  <a:pt x="1237927" y="647651"/>
                </a:lnTo>
                <a:lnTo>
                  <a:pt x="1243761" y="639872"/>
                </a:lnTo>
                <a:lnTo>
                  <a:pt x="1243761" y="639871"/>
                </a:lnTo>
                <a:lnTo>
                  <a:pt x="1245706" y="638899"/>
                </a:lnTo>
                <a:lnTo>
                  <a:pt x="1243275" y="638899"/>
                </a:lnTo>
                <a:lnTo>
                  <a:pt x="1242789" y="637927"/>
                </a:lnTo>
                <a:lnTo>
                  <a:pt x="1240844" y="635982"/>
                </a:lnTo>
                <a:lnTo>
                  <a:pt x="1237926" y="634037"/>
                </a:lnTo>
                <a:lnTo>
                  <a:pt x="1226257" y="630147"/>
                </a:lnTo>
                <a:lnTo>
                  <a:pt x="1207781" y="625285"/>
                </a:lnTo>
                <a:lnTo>
                  <a:pt x="1182497" y="620423"/>
                </a:lnTo>
                <a:lnTo>
                  <a:pt x="1113453" y="607781"/>
                </a:lnTo>
                <a:lnTo>
                  <a:pt x="1074555" y="600001"/>
                </a:lnTo>
                <a:lnTo>
                  <a:pt x="1060941" y="596111"/>
                </a:lnTo>
                <a:lnTo>
                  <a:pt x="1048299" y="592222"/>
                </a:lnTo>
                <a:lnTo>
                  <a:pt x="1036630" y="587359"/>
                </a:lnTo>
                <a:lnTo>
                  <a:pt x="1027878" y="583470"/>
                </a:lnTo>
                <a:lnTo>
                  <a:pt x="1020098" y="579580"/>
                </a:lnTo>
                <a:lnTo>
                  <a:pt x="1014263" y="574718"/>
                </a:lnTo>
                <a:lnTo>
                  <a:pt x="1009401" y="569855"/>
                </a:lnTo>
                <a:lnTo>
                  <a:pt x="1006484" y="564993"/>
                </a:lnTo>
                <a:lnTo>
                  <a:pt x="1002594" y="554296"/>
                </a:lnTo>
                <a:lnTo>
                  <a:pt x="1030795" y="566938"/>
                </a:lnTo>
                <a:lnTo>
                  <a:pt x="1058996" y="577635"/>
                </a:lnTo>
                <a:lnTo>
                  <a:pt x="1087197" y="587360"/>
                </a:lnTo>
                <a:lnTo>
                  <a:pt x="1116370" y="596112"/>
                </a:lnTo>
                <a:lnTo>
                  <a:pt x="1145544" y="602918"/>
                </a:lnTo>
                <a:lnTo>
                  <a:pt x="1174717" y="609726"/>
                </a:lnTo>
                <a:lnTo>
                  <a:pt x="1204863" y="614588"/>
                </a:lnTo>
                <a:lnTo>
                  <a:pt x="1234037" y="618478"/>
                </a:lnTo>
                <a:lnTo>
                  <a:pt x="1248623" y="618478"/>
                </a:lnTo>
                <a:lnTo>
                  <a:pt x="1260293" y="619450"/>
                </a:lnTo>
                <a:lnTo>
                  <a:pt x="1270017" y="620422"/>
                </a:lnTo>
                <a:lnTo>
                  <a:pt x="1277797" y="622368"/>
                </a:lnTo>
                <a:lnTo>
                  <a:pt x="1283632" y="625285"/>
                </a:lnTo>
                <a:lnTo>
                  <a:pt x="1285577" y="628202"/>
                </a:lnTo>
                <a:lnTo>
                  <a:pt x="1287521" y="630147"/>
                </a:lnTo>
                <a:lnTo>
                  <a:pt x="1288494" y="634037"/>
                </a:lnTo>
                <a:lnTo>
                  <a:pt x="1287522" y="637927"/>
                </a:lnTo>
                <a:lnTo>
                  <a:pt x="1285577" y="642789"/>
                </a:lnTo>
                <a:lnTo>
                  <a:pt x="1282659" y="646679"/>
                </a:lnTo>
                <a:lnTo>
                  <a:pt x="1277797" y="650569"/>
                </a:lnTo>
                <a:lnTo>
                  <a:pt x="1271962" y="654458"/>
                </a:lnTo>
                <a:lnTo>
                  <a:pt x="1264183" y="658348"/>
                </a:lnTo>
                <a:lnTo>
                  <a:pt x="1255431" y="662238"/>
                </a:lnTo>
                <a:lnTo>
                  <a:pt x="1235982" y="670017"/>
                </a:lnTo>
                <a:lnTo>
                  <a:pt x="1215560" y="676825"/>
                </a:lnTo>
                <a:lnTo>
                  <a:pt x="1207781" y="680714"/>
                </a:lnTo>
                <a:lnTo>
                  <a:pt x="1199029" y="685576"/>
                </a:lnTo>
                <a:lnTo>
                  <a:pt x="1179580" y="698218"/>
                </a:lnTo>
                <a:lnTo>
                  <a:pt x="1146516" y="722529"/>
                </a:lnTo>
                <a:lnTo>
                  <a:pt x="1140682" y="722529"/>
                </a:lnTo>
                <a:close/>
                <a:moveTo>
                  <a:pt x="909238" y="622367"/>
                </a:moveTo>
                <a:lnTo>
                  <a:pt x="909238" y="622367"/>
                </a:lnTo>
                <a:lnTo>
                  <a:pt x="909463" y="622367"/>
                </a:lnTo>
                <a:close/>
                <a:moveTo>
                  <a:pt x="908266" y="623340"/>
                </a:moveTo>
                <a:lnTo>
                  <a:pt x="908266" y="622367"/>
                </a:lnTo>
                <a:lnTo>
                  <a:pt x="909238" y="622367"/>
                </a:lnTo>
                <a:close/>
                <a:moveTo>
                  <a:pt x="141977" y="301459"/>
                </a:moveTo>
                <a:lnTo>
                  <a:pt x="141977" y="301459"/>
                </a:lnTo>
                <a:lnTo>
                  <a:pt x="141977" y="301459"/>
                </a:lnTo>
                <a:close/>
                <a:moveTo>
                  <a:pt x="142949" y="302431"/>
                </a:moveTo>
                <a:lnTo>
                  <a:pt x="141977" y="301459"/>
                </a:lnTo>
                <a:lnTo>
                  <a:pt x="142949" y="301459"/>
                </a:lnTo>
                <a:close/>
                <a:moveTo>
                  <a:pt x="244084" y="368557"/>
                </a:moveTo>
                <a:lnTo>
                  <a:pt x="241795" y="366956"/>
                </a:lnTo>
                <a:lnTo>
                  <a:pt x="242139" y="366613"/>
                </a:lnTo>
                <a:close/>
                <a:moveTo>
                  <a:pt x="641815" y="565965"/>
                </a:moveTo>
                <a:lnTo>
                  <a:pt x="641815" y="565965"/>
                </a:lnTo>
                <a:lnTo>
                  <a:pt x="644732" y="565965"/>
                </a:lnTo>
                <a:lnTo>
                  <a:pt x="642787" y="565965"/>
                </a:lnTo>
                <a:close/>
                <a:moveTo>
                  <a:pt x="458992" y="489140"/>
                </a:moveTo>
                <a:lnTo>
                  <a:pt x="457050" y="488169"/>
                </a:lnTo>
                <a:lnTo>
                  <a:pt x="458995" y="489141"/>
                </a:lnTo>
                <a:close/>
                <a:moveTo>
                  <a:pt x="333549" y="441491"/>
                </a:moveTo>
                <a:lnTo>
                  <a:pt x="331604" y="439546"/>
                </a:lnTo>
                <a:lnTo>
                  <a:pt x="334521" y="440519"/>
                </a:lnTo>
                <a:lnTo>
                  <a:pt x="334521" y="441491"/>
                </a:lnTo>
                <a:close/>
                <a:moveTo>
                  <a:pt x="339384" y="444409"/>
                </a:moveTo>
                <a:lnTo>
                  <a:pt x="337439" y="442464"/>
                </a:lnTo>
                <a:lnTo>
                  <a:pt x="338411" y="443436"/>
                </a:lnTo>
                <a:lnTo>
                  <a:pt x="340356" y="444408"/>
                </a:lnTo>
                <a:close/>
                <a:moveTo>
                  <a:pt x="448298" y="498866"/>
                </a:moveTo>
                <a:lnTo>
                  <a:pt x="445381" y="495948"/>
                </a:lnTo>
                <a:lnTo>
                  <a:pt x="448298" y="496921"/>
                </a:lnTo>
                <a:lnTo>
                  <a:pt x="449271" y="496921"/>
                </a:lnTo>
                <a:lnTo>
                  <a:pt x="448298" y="495948"/>
                </a:lnTo>
                <a:lnTo>
                  <a:pt x="445381" y="494003"/>
                </a:lnTo>
                <a:lnTo>
                  <a:pt x="442463" y="493031"/>
                </a:lnTo>
                <a:lnTo>
                  <a:pt x="439546" y="492059"/>
                </a:lnTo>
                <a:lnTo>
                  <a:pt x="435656" y="491086"/>
                </a:lnTo>
                <a:lnTo>
                  <a:pt x="436629" y="493031"/>
                </a:lnTo>
                <a:lnTo>
                  <a:pt x="433711" y="491086"/>
                </a:lnTo>
                <a:lnTo>
                  <a:pt x="431766" y="490113"/>
                </a:lnTo>
                <a:lnTo>
                  <a:pt x="428849" y="490114"/>
                </a:lnTo>
                <a:lnTo>
                  <a:pt x="428849" y="489141"/>
                </a:lnTo>
                <a:lnTo>
                  <a:pt x="424959" y="487196"/>
                </a:lnTo>
                <a:lnTo>
                  <a:pt x="423014" y="486224"/>
                </a:lnTo>
                <a:lnTo>
                  <a:pt x="422042" y="487196"/>
                </a:lnTo>
                <a:lnTo>
                  <a:pt x="415235" y="483306"/>
                </a:lnTo>
                <a:lnTo>
                  <a:pt x="407455" y="479417"/>
                </a:lnTo>
                <a:lnTo>
                  <a:pt x="400648" y="475527"/>
                </a:lnTo>
                <a:lnTo>
                  <a:pt x="397730" y="473582"/>
                </a:lnTo>
                <a:lnTo>
                  <a:pt x="395786" y="471637"/>
                </a:lnTo>
                <a:lnTo>
                  <a:pt x="392869" y="470665"/>
                </a:lnTo>
                <a:lnTo>
                  <a:pt x="391896" y="470664"/>
                </a:lnTo>
                <a:lnTo>
                  <a:pt x="392868" y="471637"/>
                </a:lnTo>
                <a:lnTo>
                  <a:pt x="393841" y="471637"/>
                </a:lnTo>
                <a:lnTo>
                  <a:pt x="395786" y="472610"/>
                </a:lnTo>
                <a:lnTo>
                  <a:pt x="393841" y="472610"/>
                </a:lnTo>
                <a:lnTo>
                  <a:pt x="390924" y="470665"/>
                </a:lnTo>
                <a:lnTo>
                  <a:pt x="390924" y="469692"/>
                </a:lnTo>
                <a:lnTo>
                  <a:pt x="391896" y="469692"/>
                </a:lnTo>
                <a:lnTo>
                  <a:pt x="388006" y="467747"/>
                </a:lnTo>
                <a:lnTo>
                  <a:pt x="385089" y="466775"/>
                </a:lnTo>
                <a:lnTo>
                  <a:pt x="381199" y="466775"/>
                </a:lnTo>
                <a:lnTo>
                  <a:pt x="377309" y="463857"/>
                </a:lnTo>
                <a:lnTo>
                  <a:pt x="374392" y="461913"/>
                </a:lnTo>
                <a:lnTo>
                  <a:pt x="369530" y="460940"/>
                </a:lnTo>
                <a:lnTo>
                  <a:pt x="367585" y="458995"/>
                </a:lnTo>
                <a:lnTo>
                  <a:pt x="366613" y="458995"/>
                </a:lnTo>
                <a:lnTo>
                  <a:pt x="367585" y="457050"/>
                </a:lnTo>
                <a:lnTo>
                  <a:pt x="363695" y="455105"/>
                </a:lnTo>
                <a:lnTo>
                  <a:pt x="360777" y="454133"/>
                </a:lnTo>
                <a:lnTo>
                  <a:pt x="357860" y="451216"/>
                </a:lnTo>
                <a:lnTo>
                  <a:pt x="357860" y="452188"/>
                </a:lnTo>
                <a:lnTo>
                  <a:pt x="356887" y="451216"/>
                </a:lnTo>
                <a:lnTo>
                  <a:pt x="353970" y="450243"/>
                </a:lnTo>
                <a:lnTo>
                  <a:pt x="354943" y="450243"/>
                </a:lnTo>
                <a:lnTo>
                  <a:pt x="352998" y="449271"/>
                </a:lnTo>
                <a:lnTo>
                  <a:pt x="350081" y="447326"/>
                </a:lnTo>
                <a:lnTo>
                  <a:pt x="352026" y="449271"/>
                </a:lnTo>
                <a:lnTo>
                  <a:pt x="354943" y="451216"/>
                </a:lnTo>
                <a:lnTo>
                  <a:pt x="349108" y="449271"/>
                </a:lnTo>
                <a:lnTo>
                  <a:pt x="347164" y="447326"/>
                </a:lnTo>
                <a:lnTo>
                  <a:pt x="343274" y="445381"/>
                </a:lnTo>
                <a:lnTo>
                  <a:pt x="340356" y="444408"/>
                </a:lnTo>
                <a:lnTo>
                  <a:pt x="339384" y="442464"/>
                </a:lnTo>
                <a:lnTo>
                  <a:pt x="336467" y="440519"/>
                </a:lnTo>
                <a:lnTo>
                  <a:pt x="334521" y="440519"/>
                </a:lnTo>
                <a:lnTo>
                  <a:pt x="330632" y="437601"/>
                </a:lnTo>
                <a:lnTo>
                  <a:pt x="329659" y="437601"/>
                </a:lnTo>
                <a:lnTo>
                  <a:pt x="327715" y="436629"/>
                </a:lnTo>
                <a:lnTo>
                  <a:pt x="324797" y="435657"/>
                </a:lnTo>
                <a:lnTo>
                  <a:pt x="322852" y="434684"/>
                </a:lnTo>
                <a:lnTo>
                  <a:pt x="320907" y="434684"/>
                </a:lnTo>
                <a:lnTo>
                  <a:pt x="314100" y="429822"/>
                </a:lnTo>
                <a:lnTo>
                  <a:pt x="315072" y="429822"/>
                </a:lnTo>
                <a:lnTo>
                  <a:pt x="311183" y="426904"/>
                </a:lnTo>
                <a:lnTo>
                  <a:pt x="306320" y="424960"/>
                </a:lnTo>
                <a:lnTo>
                  <a:pt x="307293" y="424960"/>
                </a:lnTo>
                <a:lnTo>
                  <a:pt x="303403" y="423015"/>
                </a:lnTo>
                <a:lnTo>
                  <a:pt x="300486" y="421070"/>
                </a:lnTo>
                <a:lnTo>
                  <a:pt x="298541" y="420097"/>
                </a:lnTo>
                <a:lnTo>
                  <a:pt x="298541" y="418152"/>
                </a:lnTo>
                <a:lnTo>
                  <a:pt x="298541" y="417180"/>
                </a:lnTo>
                <a:lnTo>
                  <a:pt x="296596" y="416208"/>
                </a:lnTo>
                <a:lnTo>
                  <a:pt x="293678" y="415235"/>
                </a:lnTo>
                <a:lnTo>
                  <a:pt x="291734" y="414263"/>
                </a:lnTo>
                <a:lnTo>
                  <a:pt x="290761" y="415235"/>
                </a:lnTo>
                <a:lnTo>
                  <a:pt x="290761" y="416208"/>
                </a:lnTo>
                <a:lnTo>
                  <a:pt x="281037" y="409401"/>
                </a:lnTo>
                <a:lnTo>
                  <a:pt x="276175" y="406483"/>
                </a:lnTo>
                <a:lnTo>
                  <a:pt x="271312" y="402593"/>
                </a:lnTo>
                <a:lnTo>
                  <a:pt x="270340" y="402593"/>
                </a:lnTo>
                <a:lnTo>
                  <a:pt x="269368" y="401621"/>
                </a:lnTo>
                <a:lnTo>
                  <a:pt x="254781" y="392869"/>
                </a:lnTo>
                <a:lnTo>
                  <a:pt x="247973" y="388007"/>
                </a:lnTo>
                <a:lnTo>
                  <a:pt x="243112" y="383144"/>
                </a:lnTo>
                <a:lnTo>
                  <a:pt x="244084" y="384117"/>
                </a:lnTo>
                <a:lnTo>
                  <a:pt x="244083" y="383144"/>
                </a:lnTo>
                <a:lnTo>
                  <a:pt x="244083" y="382172"/>
                </a:lnTo>
                <a:lnTo>
                  <a:pt x="242139" y="381200"/>
                </a:lnTo>
                <a:lnTo>
                  <a:pt x="241166" y="380227"/>
                </a:lnTo>
                <a:lnTo>
                  <a:pt x="240194" y="380227"/>
                </a:lnTo>
                <a:lnTo>
                  <a:pt x="240194" y="381199"/>
                </a:lnTo>
                <a:lnTo>
                  <a:pt x="241166" y="383144"/>
                </a:lnTo>
                <a:lnTo>
                  <a:pt x="232414" y="376337"/>
                </a:lnTo>
                <a:lnTo>
                  <a:pt x="225607" y="370502"/>
                </a:lnTo>
                <a:lnTo>
                  <a:pt x="225607" y="371475"/>
                </a:lnTo>
                <a:lnTo>
                  <a:pt x="223663" y="370503"/>
                </a:lnTo>
                <a:lnTo>
                  <a:pt x="223663" y="369530"/>
                </a:lnTo>
                <a:lnTo>
                  <a:pt x="222690" y="368558"/>
                </a:lnTo>
                <a:lnTo>
                  <a:pt x="217827" y="364668"/>
                </a:lnTo>
                <a:lnTo>
                  <a:pt x="216856" y="365640"/>
                </a:lnTo>
                <a:lnTo>
                  <a:pt x="215883" y="363696"/>
                </a:lnTo>
                <a:lnTo>
                  <a:pt x="213938" y="362723"/>
                </a:lnTo>
                <a:lnTo>
                  <a:pt x="212965" y="362723"/>
                </a:lnTo>
                <a:lnTo>
                  <a:pt x="211021" y="360778"/>
                </a:lnTo>
                <a:lnTo>
                  <a:pt x="211021" y="359806"/>
                </a:lnTo>
                <a:lnTo>
                  <a:pt x="205186" y="356888"/>
                </a:lnTo>
                <a:lnTo>
                  <a:pt x="199351" y="352026"/>
                </a:lnTo>
                <a:lnTo>
                  <a:pt x="198379" y="349109"/>
                </a:lnTo>
                <a:lnTo>
                  <a:pt x="195461" y="348136"/>
                </a:lnTo>
                <a:lnTo>
                  <a:pt x="195461" y="349109"/>
                </a:lnTo>
                <a:lnTo>
                  <a:pt x="189627" y="342302"/>
                </a:lnTo>
                <a:lnTo>
                  <a:pt x="186709" y="338412"/>
                </a:lnTo>
                <a:lnTo>
                  <a:pt x="177957" y="333550"/>
                </a:lnTo>
                <a:lnTo>
                  <a:pt x="169205" y="326742"/>
                </a:lnTo>
                <a:lnTo>
                  <a:pt x="151701" y="311183"/>
                </a:lnTo>
                <a:lnTo>
                  <a:pt x="152674" y="311183"/>
                </a:lnTo>
                <a:lnTo>
                  <a:pt x="150729" y="309238"/>
                </a:lnTo>
                <a:lnTo>
                  <a:pt x="149757" y="309238"/>
                </a:lnTo>
                <a:lnTo>
                  <a:pt x="148784" y="308266"/>
                </a:lnTo>
                <a:lnTo>
                  <a:pt x="148784" y="307293"/>
                </a:lnTo>
                <a:lnTo>
                  <a:pt x="148784" y="306321"/>
                </a:lnTo>
                <a:lnTo>
                  <a:pt x="150729" y="306321"/>
                </a:lnTo>
                <a:lnTo>
                  <a:pt x="147812" y="304376"/>
                </a:lnTo>
                <a:lnTo>
                  <a:pt x="145867" y="302431"/>
                </a:lnTo>
                <a:lnTo>
                  <a:pt x="141977" y="300486"/>
                </a:lnTo>
                <a:lnTo>
                  <a:pt x="141977" y="301459"/>
                </a:lnTo>
                <a:lnTo>
                  <a:pt x="140032" y="299514"/>
                </a:lnTo>
                <a:lnTo>
                  <a:pt x="138087" y="297569"/>
                </a:lnTo>
                <a:lnTo>
                  <a:pt x="136142" y="296596"/>
                </a:lnTo>
                <a:lnTo>
                  <a:pt x="136142" y="295624"/>
                </a:lnTo>
                <a:lnTo>
                  <a:pt x="137114" y="295624"/>
                </a:lnTo>
                <a:lnTo>
                  <a:pt x="138087" y="295624"/>
                </a:lnTo>
                <a:lnTo>
                  <a:pt x="135170" y="293679"/>
                </a:lnTo>
                <a:lnTo>
                  <a:pt x="135170" y="292707"/>
                </a:lnTo>
                <a:lnTo>
                  <a:pt x="136142" y="292707"/>
                </a:lnTo>
                <a:lnTo>
                  <a:pt x="139060" y="293679"/>
                </a:lnTo>
                <a:lnTo>
                  <a:pt x="141977" y="294652"/>
                </a:lnTo>
                <a:lnTo>
                  <a:pt x="141977" y="293679"/>
                </a:lnTo>
                <a:lnTo>
                  <a:pt x="140032" y="291734"/>
                </a:lnTo>
                <a:lnTo>
                  <a:pt x="140032" y="290762"/>
                </a:lnTo>
                <a:lnTo>
                  <a:pt x="141004" y="290762"/>
                </a:lnTo>
                <a:lnTo>
                  <a:pt x="141977" y="291734"/>
                </a:lnTo>
                <a:lnTo>
                  <a:pt x="143922" y="292707"/>
                </a:lnTo>
                <a:lnTo>
                  <a:pt x="141977" y="290762"/>
                </a:lnTo>
                <a:lnTo>
                  <a:pt x="138087" y="288817"/>
                </a:lnTo>
                <a:lnTo>
                  <a:pt x="137114" y="288817"/>
                </a:lnTo>
                <a:lnTo>
                  <a:pt x="137114" y="290762"/>
                </a:lnTo>
                <a:lnTo>
                  <a:pt x="134197" y="287844"/>
                </a:lnTo>
                <a:lnTo>
                  <a:pt x="132253" y="287845"/>
                </a:lnTo>
                <a:lnTo>
                  <a:pt x="131280" y="287358"/>
                </a:lnTo>
                <a:lnTo>
                  <a:pt x="130307" y="286872"/>
                </a:lnTo>
                <a:lnTo>
                  <a:pt x="127390" y="284927"/>
                </a:lnTo>
                <a:lnTo>
                  <a:pt x="127390" y="283955"/>
                </a:lnTo>
                <a:lnTo>
                  <a:pt x="128363" y="284927"/>
                </a:lnTo>
                <a:lnTo>
                  <a:pt x="129335" y="285899"/>
                </a:lnTo>
                <a:lnTo>
                  <a:pt x="131280" y="286872"/>
                </a:lnTo>
                <a:lnTo>
                  <a:pt x="130307" y="284927"/>
                </a:lnTo>
                <a:lnTo>
                  <a:pt x="128363" y="282982"/>
                </a:lnTo>
                <a:lnTo>
                  <a:pt x="124473" y="280065"/>
                </a:lnTo>
                <a:lnTo>
                  <a:pt x="125445" y="281037"/>
                </a:lnTo>
                <a:lnTo>
                  <a:pt x="124473" y="282010"/>
                </a:lnTo>
                <a:lnTo>
                  <a:pt x="121555" y="280065"/>
                </a:lnTo>
                <a:lnTo>
                  <a:pt x="121555" y="279092"/>
                </a:lnTo>
                <a:lnTo>
                  <a:pt x="122528" y="279092"/>
                </a:lnTo>
                <a:lnTo>
                  <a:pt x="120583" y="277148"/>
                </a:lnTo>
                <a:lnTo>
                  <a:pt x="117666" y="276175"/>
                </a:lnTo>
                <a:lnTo>
                  <a:pt x="118638" y="277147"/>
                </a:lnTo>
                <a:lnTo>
                  <a:pt x="116693" y="276175"/>
                </a:lnTo>
                <a:lnTo>
                  <a:pt x="114748" y="275203"/>
                </a:lnTo>
                <a:lnTo>
                  <a:pt x="113776" y="273258"/>
                </a:lnTo>
                <a:lnTo>
                  <a:pt x="111831" y="271313"/>
                </a:lnTo>
                <a:lnTo>
                  <a:pt x="112804" y="270340"/>
                </a:lnTo>
                <a:lnTo>
                  <a:pt x="114748" y="271313"/>
                </a:lnTo>
                <a:lnTo>
                  <a:pt x="115721" y="271313"/>
                </a:lnTo>
                <a:lnTo>
                  <a:pt x="114748" y="268395"/>
                </a:lnTo>
                <a:lnTo>
                  <a:pt x="113776" y="268396"/>
                </a:lnTo>
                <a:lnTo>
                  <a:pt x="110858" y="267423"/>
                </a:lnTo>
                <a:lnTo>
                  <a:pt x="109886" y="266450"/>
                </a:lnTo>
                <a:lnTo>
                  <a:pt x="108914" y="266450"/>
                </a:lnTo>
                <a:lnTo>
                  <a:pt x="108914" y="267423"/>
                </a:lnTo>
                <a:lnTo>
                  <a:pt x="108914" y="265478"/>
                </a:lnTo>
                <a:lnTo>
                  <a:pt x="109886" y="265478"/>
                </a:lnTo>
                <a:lnTo>
                  <a:pt x="107941" y="263533"/>
                </a:lnTo>
                <a:lnTo>
                  <a:pt x="105997" y="261588"/>
                </a:lnTo>
                <a:lnTo>
                  <a:pt x="104051" y="260616"/>
                </a:lnTo>
                <a:lnTo>
                  <a:pt x="104051" y="258671"/>
                </a:lnTo>
                <a:lnTo>
                  <a:pt x="102107" y="258671"/>
                </a:lnTo>
                <a:lnTo>
                  <a:pt x="101134" y="254781"/>
                </a:lnTo>
                <a:lnTo>
                  <a:pt x="96272" y="250891"/>
                </a:lnTo>
                <a:lnTo>
                  <a:pt x="95299" y="248946"/>
                </a:lnTo>
                <a:lnTo>
                  <a:pt x="94327" y="247974"/>
                </a:lnTo>
                <a:lnTo>
                  <a:pt x="95299" y="247002"/>
                </a:lnTo>
                <a:lnTo>
                  <a:pt x="92382" y="244084"/>
                </a:lnTo>
                <a:lnTo>
                  <a:pt x="91409" y="243112"/>
                </a:lnTo>
                <a:lnTo>
                  <a:pt x="90437" y="244084"/>
                </a:lnTo>
                <a:lnTo>
                  <a:pt x="92382" y="246029"/>
                </a:lnTo>
                <a:lnTo>
                  <a:pt x="93354" y="247974"/>
                </a:lnTo>
                <a:lnTo>
                  <a:pt x="92382" y="247002"/>
                </a:lnTo>
                <a:lnTo>
                  <a:pt x="88492" y="244084"/>
                </a:lnTo>
                <a:lnTo>
                  <a:pt x="89465" y="243112"/>
                </a:lnTo>
                <a:lnTo>
                  <a:pt x="87520" y="241167"/>
                </a:lnTo>
                <a:lnTo>
                  <a:pt x="85575" y="239222"/>
                </a:lnTo>
                <a:lnTo>
                  <a:pt x="85575" y="238250"/>
                </a:lnTo>
                <a:lnTo>
                  <a:pt x="83630" y="237277"/>
                </a:lnTo>
                <a:lnTo>
                  <a:pt x="82657" y="235332"/>
                </a:lnTo>
                <a:lnTo>
                  <a:pt x="82657" y="234360"/>
                </a:lnTo>
                <a:lnTo>
                  <a:pt x="82657" y="233387"/>
                </a:lnTo>
                <a:lnTo>
                  <a:pt x="80713" y="231442"/>
                </a:lnTo>
                <a:lnTo>
                  <a:pt x="84602" y="234360"/>
                </a:lnTo>
                <a:lnTo>
                  <a:pt x="82657" y="232415"/>
                </a:lnTo>
                <a:lnTo>
                  <a:pt x="81685" y="229498"/>
                </a:lnTo>
                <a:lnTo>
                  <a:pt x="76823" y="227553"/>
                </a:lnTo>
                <a:lnTo>
                  <a:pt x="75850" y="226580"/>
                </a:lnTo>
                <a:lnTo>
                  <a:pt x="74878" y="225608"/>
                </a:lnTo>
                <a:lnTo>
                  <a:pt x="74878" y="224635"/>
                </a:lnTo>
                <a:lnTo>
                  <a:pt x="73906" y="223663"/>
                </a:lnTo>
                <a:lnTo>
                  <a:pt x="76823" y="226580"/>
                </a:lnTo>
                <a:lnTo>
                  <a:pt x="76823" y="224635"/>
                </a:lnTo>
                <a:lnTo>
                  <a:pt x="73905" y="219773"/>
                </a:lnTo>
                <a:lnTo>
                  <a:pt x="70988" y="217828"/>
                </a:lnTo>
                <a:lnTo>
                  <a:pt x="70016" y="217828"/>
                </a:lnTo>
                <a:lnTo>
                  <a:pt x="69043" y="216856"/>
                </a:lnTo>
                <a:lnTo>
                  <a:pt x="69043" y="215883"/>
                </a:lnTo>
                <a:lnTo>
                  <a:pt x="70016" y="215883"/>
                </a:lnTo>
                <a:lnTo>
                  <a:pt x="69043" y="213938"/>
                </a:lnTo>
                <a:lnTo>
                  <a:pt x="68071" y="213938"/>
                </a:lnTo>
                <a:lnTo>
                  <a:pt x="68071" y="214911"/>
                </a:lnTo>
                <a:lnTo>
                  <a:pt x="67098" y="213938"/>
                </a:lnTo>
                <a:lnTo>
                  <a:pt x="63208" y="203242"/>
                </a:lnTo>
                <a:lnTo>
                  <a:pt x="67098" y="206159"/>
                </a:lnTo>
                <a:lnTo>
                  <a:pt x="65154" y="204214"/>
                </a:lnTo>
                <a:lnTo>
                  <a:pt x="67098" y="204214"/>
                </a:lnTo>
                <a:lnTo>
                  <a:pt x="67098" y="203242"/>
                </a:lnTo>
                <a:lnTo>
                  <a:pt x="67098" y="202269"/>
                </a:lnTo>
                <a:lnTo>
                  <a:pt x="68070" y="202269"/>
                </a:lnTo>
                <a:lnTo>
                  <a:pt x="66126" y="200324"/>
                </a:lnTo>
                <a:lnTo>
                  <a:pt x="64181" y="197407"/>
                </a:lnTo>
                <a:lnTo>
                  <a:pt x="64181" y="199352"/>
                </a:lnTo>
                <a:lnTo>
                  <a:pt x="63209" y="199352"/>
                </a:lnTo>
                <a:lnTo>
                  <a:pt x="61264" y="198379"/>
                </a:lnTo>
                <a:lnTo>
                  <a:pt x="58347" y="196434"/>
                </a:lnTo>
                <a:lnTo>
                  <a:pt x="57374" y="195462"/>
                </a:lnTo>
                <a:lnTo>
                  <a:pt x="56401" y="196434"/>
                </a:lnTo>
                <a:lnTo>
                  <a:pt x="54457" y="192545"/>
                </a:lnTo>
                <a:lnTo>
                  <a:pt x="54457" y="189627"/>
                </a:lnTo>
                <a:lnTo>
                  <a:pt x="54457" y="187682"/>
                </a:lnTo>
                <a:lnTo>
                  <a:pt x="51539" y="183792"/>
                </a:lnTo>
                <a:lnTo>
                  <a:pt x="51539" y="181848"/>
                </a:lnTo>
                <a:lnTo>
                  <a:pt x="51539" y="180875"/>
                </a:lnTo>
                <a:lnTo>
                  <a:pt x="50567" y="177958"/>
                </a:lnTo>
                <a:lnTo>
                  <a:pt x="48622" y="174068"/>
                </a:lnTo>
                <a:lnTo>
                  <a:pt x="46677" y="173096"/>
                </a:lnTo>
                <a:lnTo>
                  <a:pt x="46677" y="174068"/>
                </a:lnTo>
                <a:lnTo>
                  <a:pt x="46677" y="175041"/>
                </a:lnTo>
                <a:lnTo>
                  <a:pt x="47649" y="176013"/>
                </a:lnTo>
                <a:lnTo>
                  <a:pt x="46677" y="176013"/>
                </a:lnTo>
                <a:lnTo>
                  <a:pt x="43760" y="170178"/>
                </a:lnTo>
                <a:lnTo>
                  <a:pt x="42787" y="169206"/>
                </a:lnTo>
                <a:lnTo>
                  <a:pt x="41815" y="167261"/>
                </a:lnTo>
                <a:lnTo>
                  <a:pt x="42787" y="171151"/>
                </a:lnTo>
                <a:lnTo>
                  <a:pt x="41815" y="173096"/>
                </a:lnTo>
                <a:lnTo>
                  <a:pt x="39870" y="169206"/>
                </a:lnTo>
                <a:lnTo>
                  <a:pt x="40842" y="169206"/>
                </a:lnTo>
                <a:lnTo>
                  <a:pt x="38897" y="166288"/>
                </a:lnTo>
                <a:lnTo>
                  <a:pt x="37925" y="165316"/>
                </a:lnTo>
                <a:lnTo>
                  <a:pt x="36952" y="164344"/>
                </a:lnTo>
                <a:lnTo>
                  <a:pt x="35007" y="161426"/>
                </a:lnTo>
                <a:lnTo>
                  <a:pt x="35007" y="158509"/>
                </a:lnTo>
                <a:lnTo>
                  <a:pt x="36953" y="160454"/>
                </a:lnTo>
                <a:lnTo>
                  <a:pt x="37925" y="163371"/>
                </a:lnTo>
                <a:lnTo>
                  <a:pt x="39870" y="165316"/>
                </a:lnTo>
                <a:lnTo>
                  <a:pt x="40842" y="165316"/>
                </a:lnTo>
                <a:lnTo>
                  <a:pt x="37925" y="160454"/>
                </a:lnTo>
                <a:lnTo>
                  <a:pt x="36953" y="159158"/>
                </a:lnTo>
                <a:lnTo>
                  <a:pt x="36953" y="155592"/>
                </a:lnTo>
                <a:lnTo>
                  <a:pt x="35980" y="153647"/>
                </a:lnTo>
                <a:lnTo>
                  <a:pt x="35007" y="151702"/>
                </a:lnTo>
                <a:lnTo>
                  <a:pt x="36952" y="153647"/>
                </a:lnTo>
                <a:lnTo>
                  <a:pt x="35980" y="149757"/>
                </a:lnTo>
                <a:lnTo>
                  <a:pt x="35980" y="147812"/>
                </a:lnTo>
                <a:lnTo>
                  <a:pt x="36952" y="145867"/>
                </a:lnTo>
                <a:lnTo>
                  <a:pt x="35007" y="142950"/>
                </a:lnTo>
                <a:lnTo>
                  <a:pt x="34035" y="142950"/>
                </a:lnTo>
                <a:lnTo>
                  <a:pt x="34035" y="143922"/>
                </a:lnTo>
                <a:lnTo>
                  <a:pt x="33063" y="144894"/>
                </a:lnTo>
                <a:lnTo>
                  <a:pt x="29173" y="136143"/>
                </a:lnTo>
                <a:lnTo>
                  <a:pt x="25283" y="130308"/>
                </a:lnTo>
                <a:lnTo>
                  <a:pt x="25283" y="129336"/>
                </a:lnTo>
                <a:lnTo>
                  <a:pt x="26255" y="128363"/>
                </a:lnTo>
                <a:lnTo>
                  <a:pt x="28200" y="130308"/>
                </a:lnTo>
                <a:lnTo>
                  <a:pt x="23338" y="119611"/>
                </a:lnTo>
                <a:lnTo>
                  <a:pt x="19448" y="108914"/>
                </a:lnTo>
                <a:lnTo>
                  <a:pt x="19448" y="109886"/>
                </a:lnTo>
                <a:lnTo>
                  <a:pt x="18476" y="109886"/>
                </a:lnTo>
                <a:lnTo>
                  <a:pt x="17503" y="106969"/>
                </a:lnTo>
                <a:lnTo>
                  <a:pt x="16531" y="104052"/>
                </a:lnTo>
                <a:lnTo>
                  <a:pt x="16531" y="103079"/>
                </a:lnTo>
                <a:lnTo>
                  <a:pt x="17503" y="103079"/>
                </a:lnTo>
                <a:lnTo>
                  <a:pt x="16531" y="101135"/>
                </a:lnTo>
                <a:lnTo>
                  <a:pt x="17503" y="100162"/>
                </a:lnTo>
                <a:lnTo>
                  <a:pt x="17503" y="98217"/>
                </a:lnTo>
                <a:lnTo>
                  <a:pt x="13613" y="90437"/>
                </a:lnTo>
                <a:lnTo>
                  <a:pt x="10696" y="82658"/>
                </a:lnTo>
                <a:lnTo>
                  <a:pt x="9724" y="75851"/>
                </a:lnTo>
                <a:lnTo>
                  <a:pt x="7779" y="70016"/>
                </a:lnTo>
                <a:lnTo>
                  <a:pt x="4862" y="58347"/>
                </a:lnTo>
                <a:lnTo>
                  <a:pt x="4862" y="56402"/>
                </a:lnTo>
                <a:lnTo>
                  <a:pt x="5834" y="55429"/>
                </a:lnTo>
                <a:lnTo>
                  <a:pt x="6807" y="55429"/>
                </a:lnTo>
                <a:lnTo>
                  <a:pt x="6806" y="53484"/>
                </a:lnTo>
                <a:lnTo>
                  <a:pt x="5834" y="51539"/>
                </a:lnTo>
                <a:lnTo>
                  <a:pt x="5834" y="52512"/>
                </a:lnTo>
                <a:lnTo>
                  <a:pt x="4861" y="52512"/>
                </a:lnTo>
                <a:lnTo>
                  <a:pt x="4861" y="50567"/>
                </a:lnTo>
                <a:lnTo>
                  <a:pt x="4862" y="44732"/>
                </a:lnTo>
                <a:lnTo>
                  <a:pt x="3889" y="39870"/>
                </a:lnTo>
                <a:lnTo>
                  <a:pt x="2917" y="35980"/>
                </a:lnTo>
                <a:lnTo>
                  <a:pt x="3889" y="35980"/>
                </a:lnTo>
                <a:lnTo>
                  <a:pt x="4862" y="36953"/>
                </a:lnTo>
                <a:lnTo>
                  <a:pt x="4862" y="34035"/>
                </a:lnTo>
                <a:lnTo>
                  <a:pt x="3889" y="31118"/>
                </a:lnTo>
                <a:lnTo>
                  <a:pt x="2917" y="24311"/>
                </a:lnTo>
                <a:lnTo>
                  <a:pt x="1944" y="27228"/>
                </a:lnTo>
                <a:lnTo>
                  <a:pt x="972" y="22366"/>
                </a:lnTo>
                <a:lnTo>
                  <a:pt x="972" y="17504"/>
                </a:lnTo>
                <a:lnTo>
                  <a:pt x="0" y="8752"/>
                </a:lnTo>
                <a:lnTo>
                  <a:pt x="971" y="8752"/>
                </a:lnTo>
                <a:lnTo>
                  <a:pt x="972" y="4862"/>
                </a:lnTo>
                <a:lnTo>
                  <a:pt x="1884" y="3038"/>
                </a:lnTo>
                <a:lnTo>
                  <a:pt x="3890" y="9724"/>
                </a:lnTo>
                <a:lnTo>
                  <a:pt x="3890" y="10697"/>
                </a:lnTo>
                <a:lnTo>
                  <a:pt x="2917" y="9724"/>
                </a:lnTo>
                <a:lnTo>
                  <a:pt x="2917" y="8752"/>
                </a:lnTo>
                <a:lnTo>
                  <a:pt x="1944" y="8752"/>
                </a:lnTo>
                <a:lnTo>
                  <a:pt x="1944" y="13614"/>
                </a:lnTo>
                <a:lnTo>
                  <a:pt x="2917" y="13614"/>
                </a:lnTo>
                <a:lnTo>
                  <a:pt x="2917" y="14587"/>
                </a:lnTo>
                <a:lnTo>
                  <a:pt x="4667" y="18087"/>
                </a:lnTo>
                <a:lnTo>
                  <a:pt x="5658" y="22543"/>
                </a:lnTo>
                <a:lnTo>
                  <a:pt x="4862" y="23339"/>
                </a:lnTo>
                <a:lnTo>
                  <a:pt x="4862" y="24311"/>
                </a:lnTo>
                <a:lnTo>
                  <a:pt x="5834" y="25283"/>
                </a:lnTo>
                <a:lnTo>
                  <a:pt x="6806" y="27228"/>
                </a:lnTo>
                <a:lnTo>
                  <a:pt x="7779" y="34035"/>
                </a:lnTo>
                <a:lnTo>
                  <a:pt x="7779" y="36953"/>
                </a:lnTo>
                <a:lnTo>
                  <a:pt x="8752" y="40842"/>
                </a:lnTo>
                <a:lnTo>
                  <a:pt x="9724" y="44733"/>
                </a:lnTo>
                <a:lnTo>
                  <a:pt x="9724" y="48622"/>
                </a:lnTo>
                <a:lnTo>
                  <a:pt x="7779" y="44732"/>
                </a:lnTo>
                <a:lnTo>
                  <a:pt x="5834" y="40843"/>
                </a:lnTo>
                <a:lnTo>
                  <a:pt x="6806" y="48622"/>
                </a:lnTo>
                <a:lnTo>
                  <a:pt x="8751" y="50567"/>
                </a:lnTo>
                <a:lnTo>
                  <a:pt x="10696" y="55429"/>
                </a:lnTo>
                <a:lnTo>
                  <a:pt x="10696" y="56402"/>
                </a:lnTo>
                <a:lnTo>
                  <a:pt x="12641" y="60292"/>
                </a:lnTo>
                <a:lnTo>
                  <a:pt x="13614" y="62236"/>
                </a:lnTo>
                <a:lnTo>
                  <a:pt x="14586" y="65154"/>
                </a:lnTo>
                <a:lnTo>
                  <a:pt x="17503" y="79741"/>
                </a:lnTo>
                <a:lnTo>
                  <a:pt x="20421" y="91410"/>
                </a:lnTo>
                <a:lnTo>
                  <a:pt x="19449" y="92382"/>
                </a:lnTo>
                <a:lnTo>
                  <a:pt x="22366" y="96272"/>
                </a:lnTo>
                <a:lnTo>
                  <a:pt x="23338" y="100162"/>
                </a:lnTo>
                <a:lnTo>
                  <a:pt x="27228" y="109886"/>
                </a:lnTo>
                <a:lnTo>
                  <a:pt x="29173" y="116694"/>
                </a:lnTo>
                <a:lnTo>
                  <a:pt x="32091" y="123501"/>
                </a:lnTo>
                <a:lnTo>
                  <a:pt x="35008" y="129335"/>
                </a:lnTo>
                <a:lnTo>
                  <a:pt x="35980" y="133225"/>
                </a:lnTo>
                <a:lnTo>
                  <a:pt x="41814" y="144895"/>
                </a:lnTo>
                <a:lnTo>
                  <a:pt x="47649" y="154619"/>
                </a:lnTo>
                <a:lnTo>
                  <a:pt x="58346" y="176013"/>
                </a:lnTo>
                <a:lnTo>
                  <a:pt x="56402" y="174068"/>
                </a:lnTo>
                <a:lnTo>
                  <a:pt x="57374" y="176013"/>
                </a:lnTo>
                <a:lnTo>
                  <a:pt x="57374" y="176985"/>
                </a:lnTo>
                <a:lnTo>
                  <a:pt x="57374" y="177958"/>
                </a:lnTo>
                <a:lnTo>
                  <a:pt x="58346" y="178930"/>
                </a:lnTo>
                <a:lnTo>
                  <a:pt x="58346" y="177958"/>
                </a:lnTo>
                <a:lnTo>
                  <a:pt x="59319" y="179903"/>
                </a:lnTo>
                <a:lnTo>
                  <a:pt x="63208" y="183792"/>
                </a:lnTo>
                <a:lnTo>
                  <a:pt x="66126" y="188655"/>
                </a:lnTo>
                <a:lnTo>
                  <a:pt x="70015" y="194489"/>
                </a:lnTo>
                <a:lnTo>
                  <a:pt x="76823" y="203241"/>
                </a:lnTo>
                <a:lnTo>
                  <a:pt x="76823" y="204214"/>
                </a:lnTo>
                <a:lnTo>
                  <a:pt x="79740" y="208104"/>
                </a:lnTo>
                <a:lnTo>
                  <a:pt x="83630" y="212966"/>
                </a:lnTo>
                <a:lnTo>
                  <a:pt x="90437" y="223663"/>
                </a:lnTo>
                <a:lnTo>
                  <a:pt x="90437" y="225608"/>
                </a:lnTo>
                <a:lnTo>
                  <a:pt x="92382" y="228525"/>
                </a:lnTo>
                <a:lnTo>
                  <a:pt x="97244" y="232415"/>
                </a:lnTo>
                <a:lnTo>
                  <a:pt x="102106" y="238250"/>
                </a:lnTo>
                <a:lnTo>
                  <a:pt x="113776" y="251864"/>
                </a:lnTo>
                <a:lnTo>
                  <a:pt x="133225" y="272285"/>
                </a:lnTo>
                <a:lnTo>
                  <a:pt x="142949" y="282982"/>
                </a:lnTo>
                <a:lnTo>
                  <a:pt x="153646" y="292707"/>
                </a:lnTo>
                <a:lnTo>
                  <a:pt x="153646" y="294651"/>
                </a:lnTo>
                <a:lnTo>
                  <a:pt x="165316" y="303404"/>
                </a:lnTo>
                <a:lnTo>
                  <a:pt x="176012" y="314100"/>
                </a:lnTo>
                <a:lnTo>
                  <a:pt x="187682" y="323825"/>
                </a:lnTo>
                <a:lnTo>
                  <a:pt x="197406" y="332577"/>
                </a:lnTo>
                <a:lnTo>
                  <a:pt x="195461" y="332577"/>
                </a:lnTo>
                <a:lnTo>
                  <a:pt x="201296" y="337439"/>
                </a:lnTo>
                <a:lnTo>
                  <a:pt x="203241" y="338412"/>
                </a:lnTo>
                <a:lnTo>
                  <a:pt x="204214" y="338412"/>
                </a:lnTo>
                <a:lnTo>
                  <a:pt x="204214" y="337439"/>
                </a:lnTo>
                <a:lnTo>
                  <a:pt x="211021" y="343274"/>
                </a:lnTo>
                <a:lnTo>
                  <a:pt x="213938" y="346191"/>
                </a:lnTo>
                <a:lnTo>
                  <a:pt x="215883" y="348136"/>
                </a:lnTo>
                <a:lnTo>
                  <a:pt x="220745" y="352026"/>
                </a:lnTo>
                <a:lnTo>
                  <a:pt x="225607" y="353971"/>
                </a:lnTo>
                <a:lnTo>
                  <a:pt x="234360" y="361751"/>
                </a:lnTo>
                <a:lnTo>
                  <a:pt x="241795" y="366956"/>
                </a:lnTo>
                <a:lnTo>
                  <a:pt x="241167" y="367585"/>
                </a:lnTo>
                <a:lnTo>
                  <a:pt x="243111" y="368557"/>
                </a:lnTo>
                <a:lnTo>
                  <a:pt x="248946" y="373420"/>
                </a:lnTo>
                <a:lnTo>
                  <a:pt x="250891" y="374392"/>
                </a:lnTo>
                <a:lnTo>
                  <a:pt x="251863" y="374392"/>
                </a:lnTo>
                <a:lnTo>
                  <a:pt x="251863" y="373420"/>
                </a:lnTo>
                <a:lnTo>
                  <a:pt x="257698" y="378282"/>
                </a:lnTo>
                <a:lnTo>
                  <a:pt x="265478" y="383145"/>
                </a:lnTo>
                <a:lnTo>
                  <a:pt x="273257" y="388007"/>
                </a:lnTo>
                <a:lnTo>
                  <a:pt x="279092" y="392869"/>
                </a:lnTo>
                <a:lnTo>
                  <a:pt x="280065" y="392869"/>
                </a:lnTo>
                <a:lnTo>
                  <a:pt x="282009" y="393841"/>
                </a:lnTo>
                <a:lnTo>
                  <a:pt x="293679" y="401621"/>
                </a:lnTo>
                <a:lnTo>
                  <a:pt x="299513" y="404538"/>
                </a:lnTo>
                <a:lnTo>
                  <a:pt x="304375" y="407455"/>
                </a:lnTo>
                <a:lnTo>
                  <a:pt x="304375" y="408428"/>
                </a:lnTo>
                <a:lnTo>
                  <a:pt x="303403" y="408428"/>
                </a:lnTo>
                <a:lnTo>
                  <a:pt x="305348" y="409401"/>
                </a:lnTo>
                <a:lnTo>
                  <a:pt x="306321" y="409401"/>
                </a:lnTo>
                <a:lnTo>
                  <a:pt x="308265" y="409400"/>
                </a:lnTo>
                <a:lnTo>
                  <a:pt x="317990" y="415235"/>
                </a:lnTo>
                <a:lnTo>
                  <a:pt x="326742" y="421070"/>
                </a:lnTo>
                <a:lnTo>
                  <a:pt x="335494" y="427877"/>
                </a:lnTo>
                <a:lnTo>
                  <a:pt x="345218" y="432739"/>
                </a:lnTo>
                <a:lnTo>
                  <a:pt x="408427" y="464830"/>
                </a:lnTo>
                <a:lnTo>
                  <a:pt x="408428" y="465802"/>
                </a:lnTo>
                <a:lnTo>
                  <a:pt x="414262" y="467747"/>
                </a:lnTo>
                <a:lnTo>
                  <a:pt x="420097" y="470665"/>
                </a:lnTo>
                <a:lnTo>
                  <a:pt x="424959" y="473582"/>
                </a:lnTo>
                <a:lnTo>
                  <a:pt x="430794" y="475527"/>
                </a:lnTo>
                <a:lnTo>
                  <a:pt x="433711" y="477472"/>
                </a:lnTo>
                <a:lnTo>
                  <a:pt x="435656" y="477472"/>
                </a:lnTo>
                <a:lnTo>
                  <a:pt x="435656" y="478444"/>
                </a:lnTo>
                <a:lnTo>
                  <a:pt x="440519" y="480389"/>
                </a:lnTo>
                <a:lnTo>
                  <a:pt x="446353" y="483306"/>
                </a:lnTo>
                <a:lnTo>
                  <a:pt x="452188" y="486224"/>
                </a:lnTo>
                <a:lnTo>
                  <a:pt x="458992" y="489140"/>
                </a:lnTo>
                <a:lnTo>
                  <a:pt x="462885" y="491086"/>
                </a:lnTo>
                <a:lnTo>
                  <a:pt x="468719" y="493031"/>
                </a:lnTo>
                <a:lnTo>
                  <a:pt x="481362" y="498866"/>
                </a:lnTo>
                <a:lnTo>
                  <a:pt x="477472" y="497893"/>
                </a:lnTo>
                <a:lnTo>
                  <a:pt x="480389" y="499838"/>
                </a:lnTo>
                <a:lnTo>
                  <a:pt x="483306" y="499838"/>
                </a:lnTo>
                <a:lnTo>
                  <a:pt x="486223" y="500810"/>
                </a:lnTo>
                <a:lnTo>
                  <a:pt x="487196" y="502755"/>
                </a:lnTo>
                <a:lnTo>
                  <a:pt x="489141" y="502755"/>
                </a:lnTo>
                <a:lnTo>
                  <a:pt x="488168" y="501783"/>
                </a:lnTo>
                <a:lnTo>
                  <a:pt x="502755" y="508590"/>
                </a:lnTo>
                <a:lnTo>
                  <a:pt x="517342" y="513452"/>
                </a:lnTo>
                <a:lnTo>
                  <a:pt x="548460" y="524149"/>
                </a:lnTo>
                <a:lnTo>
                  <a:pt x="554295" y="527067"/>
                </a:lnTo>
                <a:lnTo>
                  <a:pt x="555267" y="528039"/>
                </a:lnTo>
                <a:lnTo>
                  <a:pt x="555267" y="529012"/>
                </a:lnTo>
                <a:lnTo>
                  <a:pt x="560129" y="529984"/>
                </a:lnTo>
                <a:lnTo>
                  <a:pt x="561102" y="529984"/>
                </a:lnTo>
                <a:lnTo>
                  <a:pt x="564019" y="530956"/>
                </a:lnTo>
                <a:lnTo>
                  <a:pt x="565964" y="532901"/>
                </a:lnTo>
                <a:lnTo>
                  <a:pt x="567909" y="533874"/>
                </a:lnTo>
                <a:lnTo>
                  <a:pt x="570826" y="534846"/>
                </a:lnTo>
                <a:lnTo>
                  <a:pt x="570826" y="533874"/>
                </a:lnTo>
                <a:lnTo>
                  <a:pt x="571799" y="533874"/>
                </a:lnTo>
                <a:lnTo>
                  <a:pt x="573744" y="533874"/>
                </a:lnTo>
                <a:lnTo>
                  <a:pt x="582496" y="538736"/>
                </a:lnTo>
                <a:lnTo>
                  <a:pt x="586386" y="539709"/>
                </a:lnTo>
                <a:lnTo>
                  <a:pt x="591248" y="541653"/>
                </a:lnTo>
                <a:lnTo>
                  <a:pt x="590276" y="541653"/>
                </a:lnTo>
                <a:lnTo>
                  <a:pt x="597082" y="542626"/>
                </a:lnTo>
                <a:lnTo>
                  <a:pt x="603889" y="544571"/>
                </a:lnTo>
                <a:lnTo>
                  <a:pt x="609724" y="546516"/>
                </a:lnTo>
                <a:lnTo>
                  <a:pt x="615559" y="546516"/>
                </a:lnTo>
                <a:lnTo>
                  <a:pt x="650567" y="556241"/>
                </a:lnTo>
                <a:lnTo>
                  <a:pt x="684603" y="565965"/>
                </a:lnTo>
                <a:lnTo>
                  <a:pt x="752674" y="581525"/>
                </a:lnTo>
                <a:lnTo>
                  <a:pt x="786710" y="589304"/>
                </a:lnTo>
                <a:lnTo>
                  <a:pt x="819773" y="596111"/>
                </a:lnTo>
                <a:lnTo>
                  <a:pt x="888817" y="608753"/>
                </a:lnTo>
                <a:lnTo>
                  <a:pt x="899514" y="611670"/>
                </a:lnTo>
                <a:lnTo>
                  <a:pt x="912155" y="613615"/>
                </a:lnTo>
                <a:lnTo>
                  <a:pt x="911183" y="613615"/>
                </a:lnTo>
                <a:lnTo>
                  <a:pt x="912156" y="613615"/>
                </a:lnTo>
                <a:lnTo>
                  <a:pt x="912155" y="613615"/>
                </a:lnTo>
                <a:lnTo>
                  <a:pt x="913128" y="613615"/>
                </a:lnTo>
                <a:lnTo>
                  <a:pt x="916046" y="613615"/>
                </a:lnTo>
                <a:lnTo>
                  <a:pt x="918963" y="613615"/>
                </a:lnTo>
                <a:lnTo>
                  <a:pt x="921880" y="613615"/>
                </a:lnTo>
                <a:lnTo>
                  <a:pt x="946191" y="617505"/>
                </a:lnTo>
                <a:lnTo>
                  <a:pt x="972448" y="620422"/>
                </a:lnTo>
                <a:lnTo>
                  <a:pt x="969530" y="620422"/>
                </a:lnTo>
                <a:lnTo>
                  <a:pt x="969530" y="621395"/>
                </a:lnTo>
                <a:lnTo>
                  <a:pt x="971475" y="621395"/>
                </a:lnTo>
                <a:lnTo>
                  <a:pt x="975365" y="620422"/>
                </a:lnTo>
                <a:lnTo>
                  <a:pt x="975365" y="621395"/>
                </a:lnTo>
                <a:lnTo>
                  <a:pt x="978282" y="621395"/>
                </a:lnTo>
                <a:lnTo>
                  <a:pt x="979164" y="620513"/>
                </a:lnTo>
                <a:lnTo>
                  <a:pt x="1044409" y="627229"/>
                </a:lnTo>
                <a:lnTo>
                  <a:pt x="1077472" y="631119"/>
                </a:lnTo>
                <a:lnTo>
                  <a:pt x="1110535" y="633064"/>
                </a:lnTo>
                <a:lnTo>
                  <a:pt x="1119287" y="634037"/>
                </a:lnTo>
                <a:lnTo>
                  <a:pt x="1129012" y="634037"/>
                </a:lnTo>
                <a:lnTo>
                  <a:pt x="1147488" y="635009"/>
                </a:lnTo>
                <a:lnTo>
                  <a:pt x="1171799" y="636954"/>
                </a:lnTo>
                <a:lnTo>
                  <a:pt x="1196111" y="638899"/>
                </a:lnTo>
                <a:lnTo>
                  <a:pt x="1220422" y="638899"/>
                </a:lnTo>
                <a:lnTo>
                  <a:pt x="1243275" y="638899"/>
                </a:lnTo>
                <a:lnTo>
                  <a:pt x="1243761" y="639871"/>
                </a:lnTo>
                <a:lnTo>
                  <a:pt x="1241816" y="640844"/>
                </a:lnTo>
                <a:lnTo>
                  <a:pt x="1235981" y="642788"/>
                </a:lnTo>
                <a:lnTo>
                  <a:pt x="1227229" y="643761"/>
                </a:lnTo>
                <a:lnTo>
                  <a:pt x="1212642" y="644733"/>
                </a:lnTo>
                <a:lnTo>
                  <a:pt x="1197083" y="644733"/>
                </a:lnTo>
                <a:lnTo>
                  <a:pt x="1180551" y="644733"/>
                </a:lnTo>
                <a:lnTo>
                  <a:pt x="1164992" y="644733"/>
                </a:lnTo>
                <a:lnTo>
                  <a:pt x="1164020" y="644733"/>
                </a:lnTo>
                <a:lnTo>
                  <a:pt x="1164020" y="643761"/>
                </a:lnTo>
                <a:lnTo>
                  <a:pt x="1163047" y="642789"/>
                </a:lnTo>
                <a:lnTo>
                  <a:pt x="1161102" y="642789"/>
                </a:lnTo>
                <a:lnTo>
                  <a:pt x="1144571" y="643761"/>
                </a:lnTo>
                <a:lnTo>
                  <a:pt x="1126095" y="642789"/>
                </a:lnTo>
                <a:lnTo>
                  <a:pt x="1106645" y="640844"/>
                </a:lnTo>
                <a:lnTo>
                  <a:pt x="1088169" y="637926"/>
                </a:lnTo>
                <a:lnTo>
                  <a:pt x="1089141" y="637926"/>
                </a:lnTo>
                <a:lnTo>
                  <a:pt x="1082334" y="637926"/>
                </a:lnTo>
                <a:lnTo>
                  <a:pt x="1074555" y="637926"/>
                </a:lnTo>
                <a:lnTo>
                  <a:pt x="1075527" y="637926"/>
                </a:lnTo>
                <a:lnTo>
                  <a:pt x="1075527" y="636954"/>
                </a:lnTo>
                <a:lnTo>
                  <a:pt x="1073582" y="636954"/>
                </a:lnTo>
                <a:lnTo>
                  <a:pt x="1069693" y="636954"/>
                </a:lnTo>
                <a:lnTo>
                  <a:pt x="1064830" y="637927"/>
                </a:lnTo>
                <a:lnTo>
                  <a:pt x="1062885" y="636954"/>
                </a:lnTo>
                <a:lnTo>
                  <a:pt x="1060941" y="635981"/>
                </a:lnTo>
                <a:lnTo>
                  <a:pt x="1058023" y="636954"/>
                </a:lnTo>
                <a:lnTo>
                  <a:pt x="1051216" y="636954"/>
                </a:lnTo>
                <a:lnTo>
                  <a:pt x="1044409" y="636954"/>
                </a:lnTo>
                <a:lnTo>
                  <a:pt x="1036629" y="635982"/>
                </a:lnTo>
                <a:lnTo>
                  <a:pt x="1028849" y="635009"/>
                </a:lnTo>
                <a:lnTo>
                  <a:pt x="1029822" y="635009"/>
                </a:lnTo>
                <a:lnTo>
                  <a:pt x="1017180" y="634037"/>
                </a:lnTo>
                <a:lnTo>
                  <a:pt x="1002593" y="633064"/>
                </a:lnTo>
                <a:lnTo>
                  <a:pt x="974392" y="631119"/>
                </a:lnTo>
                <a:lnTo>
                  <a:pt x="975365" y="630147"/>
                </a:lnTo>
                <a:lnTo>
                  <a:pt x="975365" y="629174"/>
                </a:lnTo>
                <a:lnTo>
                  <a:pt x="973420" y="630147"/>
                </a:lnTo>
                <a:lnTo>
                  <a:pt x="970503" y="630147"/>
                </a:lnTo>
                <a:lnTo>
                  <a:pt x="963695" y="630147"/>
                </a:lnTo>
                <a:lnTo>
                  <a:pt x="960778" y="629174"/>
                </a:lnTo>
                <a:lnTo>
                  <a:pt x="957861" y="629174"/>
                </a:lnTo>
                <a:lnTo>
                  <a:pt x="953971" y="629174"/>
                </a:lnTo>
                <a:lnTo>
                  <a:pt x="949109" y="628202"/>
                </a:lnTo>
                <a:lnTo>
                  <a:pt x="950081" y="628202"/>
                </a:lnTo>
                <a:lnTo>
                  <a:pt x="947164" y="628202"/>
                </a:lnTo>
                <a:lnTo>
                  <a:pt x="944247" y="628202"/>
                </a:lnTo>
                <a:lnTo>
                  <a:pt x="942301" y="627229"/>
                </a:lnTo>
                <a:lnTo>
                  <a:pt x="940357" y="628202"/>
                </a:lnTo>
                <a:lnTo>
                  <a:pt x="937439" y="626257"/>
                </a:lnTo>
                <a:lnTo>
                  <a:pt x="935495" y="627230"/>
                </a:lnTo>
                <a:lnTo>
                  <a:pt x="933549" y="626257"/>
                </a:lnTo>
                <a:lnTo>
                  <a:pt x="930632" y="625284"/>
                </a:lnTo>
                <a:lnTo>
                  <a:pt x="927715" y="625285"/>
                </a:lnTo>
                <a:lnTo>
                  <a:pt x="923825" y="625284"/>
                </a:lnTo>
                <a:lnTo>
                  <a:pt x="919936" y="624312"/>
                </a:lnTo>
                <a:lnTo>
                  <a:pt x="911183" y="622367"/>
                </a:lnTo>
                <a:lnTo>
                  <a:pt x="909463" y="622367"/>
                </a:lnTo>
                <a:lnTo>
                  <a:pt x="910211" y="622367"/>
                </a:lnTo>
                <a:lnTo>
                  <a:pt x="912155" y="622367"/>
                </a:lnTo>
                <a:lnTo>
                  <a:pt x="911183" y="621395"/>
                </a:lnTo>
                <a:lnTo>
                  <a:pt x="893679" y="619450"/>
                </a:lnTo>
                <a:lnTo>
                  <a:pt x="875203" y="617505"/>
                </a:lnTo>
                <a:lnTo>
                  <a:pt x="840194" y="610698"/>
                </a:lnTo>
                <a:lnTo>
                  <a:pt x="836305" y="609725"/>
                </a:lnTo>
                <a:lnTo>
                  <a:pt x="835332" y="608753"/>
                </a:lnTo>
                <a:lnTo>
                  <a:pt x="829498" y="607780"/>
                </a:lnTo>
                <a:lnTo>
                  <a:pt x="823663" y="607780"/>
                </a:lnTo>
                <a:lnTo>
                  <a:pt x="821718" y="605835"/>
                </a:lnTo>
                <a:lnTo>
                  <a:pt x="818800" y="605835"/>
                </a:lnTo>
                <a:lnTo>
                  <a:pt x="816856" y="605835"/>
                </a:lnTo>
                <a:lnTo>
                  <a:pt x="814911" y="605835"/>
                </a:lnTo>
                <a:lnTo>
                  <a:pt x="811993" y="605836"/>
                </a:lnTo>
                <a:lnTo>
                  <a:pt x="813939" y="604863"/>
                </a:lnTo>
                <a:lnTo>
                  <a:pt x="813939" y="603891"/>
                </a:lnTo>
                <a:lnTo>
                  <a:pt x="807131" y="603891"/>
                </a:lnTo>
                <a:lnTo>
                  <a:pt x="799352" y="602918"/>
                </a:lnTo>
                <a:lnTo>
                  <a:pt x="801297" y="602918"/>
                </a:lnTo>
                <a:lnTo>
                  <a:pt x="801297" y="601946"/>
                </a:lnTo>
                <a:lnTo>
                  <a:pt x="797407" y="601945"/>
                </a:lnTo>
                <a:lnTo>
                  <a:pt x="794489" y="600973"/>
                </a:lnTo>
                <a:lnTo>
                  <a:pt x="787682" y="600001"/>
                </a:lnTo>
                <a:lnTo>
                  <a:pt x="789627" y="599028"/>
                </a:lnTo>
                <a:lnTo>
                  <a:pt x="785738" y="598056"/>
                </a:lnTo>
                <a:lnTo>
                  <a:pt x="784765" y="599028"/>
                </a:lnTo>
                <a:lnTo>
                  <a:pt x="783792" y="599028"/>
                </a:lnTo>
                <a:lnTo>
                  <a:pt x="780875" y="599028"/>
                </a:lnTo>
                <a:lnTo>
                  <a:pt x="781848" y="599028"/>
                </a:lnTo>
                <a:lnTo>
                  <a:pt x="781848" y="598056"/>
                </a:lnTo>
                <a:lnTo>
                  <a:pt x="776985" y="598056"/>
                </a:lnTo>
                <a:lnTo>
                  <a:pt x="771151" y="597084"/>
                </a:lnTo>
                <a:lnTo>
                  <a:pt x="760454" y="595138"/>
                </a:lnTo>
                <a:lnTo>
                  <a:pt x="750730" y="592221"/>
                </a:lnTo>
                <a:lnTo>
                  <a:pt x="741005" y="590276"/>
                </a:lnTo>
                <a:lnTo>
                  <a:pt x="740032" y="589304"/>
                </a:lnTo>
                <a:lnTo>
                  <a:pt x="739060" y="589304"/>
                </a:lnTo>
                <a:lnTo>
                  <a:pt x="738087" y="588332"/>
                </a:lnTo>
                <a:lnTo>
                  <a:pt x="735170" y="587359"/>
                </a:lnTo>
                <a:lnTo>
                  <a:pt x="734198" y="587359"/>
                </a:lnTo>
                <a:lnTo>
                  <a:pt x="733225" y="587359"/>
                </a:lnTo>
                <a:lnTo>
                  <a:pt x="729336" y="587359"/>
                </a:lnTo>
                <a:lnTo>
                  <a:pt x="726418" y="587359"/>
                </a:lnTo>
                <a:lnTo>
                  <a:pt x="727390" y="588331"/>
                </a:lnTo>
                <a:lnTo>
                  <a:pt x="716694" y="585414"/>
                </a:lnTo>
                <a:lnTo>
                  <a:pt x="707942" y="583469"/>
                </a:lnTo>
                <a:lnTo>
                  <a:pt x="708914" y="582497"/>
                </a:lnTo>
                <a:lnTo>
                  <a:pt x="708914" y="581524"/>
                </a:lnTo>
                <a:lnTo>
                  <a:pt x="710859" y="581524"/>
                </a:lnTo>
                <a:lnTo>
                  <a:pt x="707942" y="579580"/>
                </a:lnTo>
                <a:lnTo>
                  <a:pt x="709887" y="579580"/>
                </a:lnTo>
                <a:lnTo>
                  <a:pt x="704052" y="578607"/>
                </a:lnTo>
                <a:lnTo>
                  <a:pt x="699190" y="577635"/>
                </a:lnTo>
                <a:lnTo>
                  <a:pt x="691410" y="577634"/>
                </a:lnTo>
                <a:lnTo>
                  <a:pt x="687520" y="576662"/>
                </a:lnTo>
                <a:lnTo>
                  <a:pt x="682658" y="575690"/>
                </a:lnTo>
                <a:lnTo>
                  <a:pt x="683631" y="575690"/>
                </a:lnTo>
                <a:lnTo>
                  <a:pt x="683630" y="574717"/>
                </a:lnTo>
                <a:lnTo>
                  <a:pt x="682658" y="574717"/>
                </a:lnTo>
                <a:lnTo>
                  <a:pt x="683630" y="573745"/>
                </a:lnTo>
                <a:lnTo>
                  <a:pt x="672933" y="574717"/>
                </a:lnTo>
                <a:lnTo>
                  <a:pt x="670989" y="573745"/>
                </a:lnTo>
                <a:lnTo>
                  <a:pt x="670989" y="572772"/>
                </a:lnTo>
                <a:lnTo>
                  <a:pt x="669044" y="572772"/>
                </a:lnTo>
                <a:lnTo>
                  <a:pt x="668071" y="572772"/>
                </a:lnTo>
                <a:lnTo>
                  <a:pt x="666126" y="572772"/>
                </a:lnTo>
                <a:lnTo>
                  <a:pt x="660292" y="571800"/>
                </a:lnTo>
                <a:lnTo>
                  <a:pt x="657374" y="569855"/>
                </a:lnTo>
                <a:lnTo>
                  <a:pt x="655429" y="568882"/>
                </a:lnTo>
                <a:lnTo>
                  <a:pt x="657374" y="568883"/>
                </a:lnTo>
                <a:lnTo>
                  <a:pt x="657374" y="567910"/>
                </a:lnTo>
                <a:lnTo>
                  <a:pt x="647650" y="565965"/>
                </a:lnTo>
                <a:lnTo>
                  <a:pt x="642787" y="564993"/>
                </a:lnTo>
                <a:lnTo>
                  <a:pt x="641815" y="564993"/>
                </a:lnTo>
                <a:lnTo>
                  <a:pt x="641815" y="565965"/>
                </a:lnTo>
                <a:lnTo>
                  <a:pt x="638898" y="565965"/>
                </a:lnTo>
                <a:lnTo>
                  <a:pt x="633063" y="564021"/>
                </a:lnTo>
                <a:lnTo>
                  <a:pt x="634036" y="564021"/>
                </a:lnTo>
                <a:lnTo>
                  <a:pt x="635008" y="563048"/>
                </a:lnTo>
                <a:lnTo>
                  <a:pt x="625284" y="562076"/>
                </a:lnTo>
                <a:lnTo>
                  <a:pt x="615559" y="560130"/>
                </a:lnTo>
                <a:lnTo>
                  <a:pt x="617504" y="560130"/>
                </a:lnTo>
                <a:lnTo>
                  <a:pt x="619449" y="560130"/>
                </a:lnTo>
                <a:lnTo>
                  <a:pt x="613614" y="558186"/>
                </a:lnTo>
                <a:lnTo>
                  <a:pt x="606807" y="556241"/>
                </a:lnTo>
                <a:lnTo>
                  <a:pt x="600972" y="554295"/>
                </a:lnTo>
                <a:lnTo>
                  <a:pt x="595138" y="552350"/>
                </a:lnTo>
                <a:lnTo>
                  <a:pt x="596110" y="553323"/>
                </a:lnTo>
                <a:lnTo>
                  <a:pt x="595138" y="553323"/>
                </a:lnTo>
                <a:lnTo>
                  <a:pt x="592220" y="551378"/>
                </a:lnTo>
                <a:lnTo>
                  <a:pt x="589303" y="550406"/>
                </a:lnTo>
                <a:lnTo>
                  <a:pt x="587358" y="549433"/>
                </a:lnTo>
                <a:lnTo>
                  <a:pt x="583468" y="548461"/>
                </a:lnTo>
                <a:lnTo>
                  <a:pt x="582496" y="548461"/>
                </a:lnTo>
                <a:lnTo>
                  <a:pt x="585413" y="549433"/>
                </a:lnTo>
                <a:lnTo>
                  <a:pt x="572771" y="545543"/>
                </a:lnTo>
                <a:lnTo>
                  <a:pt x="564992" y="543598"/>
                </a:lnTo>
                <a:lnTo>
                  <a:pt x="557212" y="540681"/>
                </a:lnTo>
                <a:lnTo>
                  <a:pt x="554295" y="540681"/>
                </a:lnTo>
                <a:lnTo>
                  <a:pt x="549433" y="539708"/>
                </a:lnTo>
                <a:lnTo>
                  <a:pt x="550405" y="538736"/>
                </a:lnTo>
                <a:lnTo>
                  <a:pt x="546515" y="536791"/>
                </a:lnTo>
                <a:lnTo>
                  <a:pt x="544570" y="535819"/>
                </a:lnTo>
                <a:lnTo>
                  <a:pt x="547488" y="536791"/>
                </a:lnTo>
                <a:lnTo>
                  <a:pt x="548460" y="537763"/>
                </a:lnTo>
                <a:lnTo>
                  <a:pt x="550405" y="537764"/>
                </a:lnTo>
                <a:lnTo>
                  <a:pt x="554295" y="538736"/>
                </a:lnTo>
                <a:lnTo>
                  <a:pt x="553322" y="537764"/>
                </a:lnTo>
                <a:lnTo>
                  <a:pt x="550405" y="537764"/>
                </a:lnTo>
                <a:lnTo>
                  <a:pt x="544570" y="535819"/>
                </a:lnTo>
                <a:lnTo>
                  <a:pt x="544570" y="535819"/>
                </a:lnTo>
                <a:lnTo>
                  <a:pt x="544570" y="535819"/>
                </a:lnTo>
                <a:lnTo>
                  <a:pt x="541653" y="534846"/>
                </a:lnTo>
                <a:lnTo>
                  <a:pt x="538736" y="533874"/>
                </a:lnTo>
                <a:lnTo>
                  <a:pt x="536791" y="532901"/>
                </a:lnTo>
                <a:lnTo>
                  <a:pt x="537763" y="532901"/>
                </a:lnTo>
                <a:lnTo>
                  <a:pt x="538735" y="531929"/>
                </a:lnTo>
                <a:lnTo>
                  <a:pt x="536791" y="531929"/>
                </a:lnTo>
                <a:lnTo>
                  <a:pt x="532901" y="530956"/>
                </a:lnTo>
                <a:lnTo>
                  <a:pt x="529984" y="529984"/>
                </a:lnTo>
                <a:lnTo>
                  <a:pt x="527067" y="529011"/>
                </a:lnTo>
                <a:lnTo>
                  <a:pt x="526094" y="529011"/>
                </a:lnTo>
                <a:lnTo>
                  <a:pt x="525121" y="529012"/>
                </a:lnTo>
                <a:lnTo>
                  <a:pt x="524149" y="529012"/>
                </a:lnTo>
                <a:lnTo>
                  <a:pt x="523177" y="528039"/>
                </a:lnTo>
                <a:lnTo>
                  <a:pt x="520259" y="527067"/>
                </a:lnTo>
                <a:lnTo>
                  <a:pt x="517342" y="526094"/>
                </a:lnTo>
                <a:lnTo>
                  <a:pt x="517342" y="525122"/>
                </a:lnTo>
                <a:lnTo>
                  <a:pt x="518314" y="524149"/>
                </a:lnTo>
                <a:lnTo>
                  <a:pt x="514425" y="524149"/>
                </a:lnTo>
                <a:lnTo>
                  <a:pt x="511507" y="524150"/>
                </a:lnTo>
                <a:lnTo>
                  <a:pt x="511507" y="523177"/>
                </a:lnTo>
                <a:lnTo>
                  <a:pt x="509562" y="523177"/>
                </a:lnTo>
                <a:lnTo>
                  <a:pt x="507617" y="522204"/>
                </a:lnTo>
                <a:lnTo>
                  <a:pt x="504700" y="521232"/>
                </a:lnTo>
                <a:lnTo>
                  <a:pt x="501782" y="521232"/>
                </a:lnTo>
                <a:lnTo>
                  <a:pt x="494003" y="517342"/>
                </a:lnTo>
                <a:lnTo>
                  <a:pt x="490114" y="515397"/>
                </a:lnTo>
                <a:lnTo>
                  <a:pt x="487195" y="513452"/>
                </a:lnTo>
                <a:lnTo>
                  <a:pt x="481361" y="512480"/>
                </a:lnTo>
                <a:lnTo>
                  <a:pt x="475527" y="509563"/>
                </a:lnTo>
                <a:lnTo>
                  <a:pt x="477471" y="509563"/>
                </a:lnTo>
                <a:lnTo>
                  <a:pt x="474554" y="508590"/>
                </a:lnTo>
                <a:lnTo>
                  <a:pt x="471637" y="507617"/>
                </a:lnTo>
                <a:lnTo>
                  <a:pt x="468719" y="505673"/>
                </a:lnTo>
                <a:lnTo>
                  <a:pt x="463857" y="502755"/>
                </a:lnTo>
                <a:lnTo>
                  <a:pt x="461912" y="501783"/>
                </a:lnTo>
                <a:lnTo>
                  <a:pt x="460939" y="502756"/>
                </a:lnTo>
                <a:lnTo>
                  <a:pt x="459967" y="503728"/>
                </a:lnTo>
                <a:lnTo>
                  <a:pt x="457050" y="501783"/>
                </a:lnTo>
                <a:lnTo>
                  <a:pt x="453160" y="499838"/>
                </a:lnTo>
                <a:close/>
              </a:path>
            </a:pathLst>
          </a:custGeom>
          <a:solidFill>
            <a:schemeClr val="accent1"/>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Content Placeholder 12"/>
          <p:cNvSpPr>
            <a:spLocks noGrp="1"/>
          </p:cNvSpPr>
          <p:nvPr>
            <p:ph sz="quarter" idx="13"/>
          </p:nvPr>
        </p:nvSpPr>
        <p:spPr>
          <a:xfrm>
            <a:off x="841248" y="2743199"/>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Content Placeholder 14"/>
          <p:cNvSpPr>
            <a:spLocks noGrp="1"/>
          </p:cNvSpPr>
          <p:nvPr>
            <p:ph sz="quarter" idx="14"/>
          </p:nvPr>
        </p:nvSpPr>
        <p:spPr>
          <a:xfrm>
            <a:off x="5294376" y="2743200"/>
            <a:ext cx="3017520" cy="324612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8C8EDACA-75FF-4EF8-AE3A-1D1201C10AE9}" type="datetimeFigureOut">
              <a:rPr lang="en-US" smtClean="0"/>
              <a:t>7/28/2011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76182CC4-C17E-4ACF-A5D6-33908A09297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EDACA-75FF-4EF8-AE3A-1D1201C10AE9}" type="datetimeFigureOut">
              <a:rPr lang="en-US" smtClean="0"/>
              <a:t>7/28/2011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76182CC4-C17E-4ACF-A5D6-33908A09297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51280" y="1487081"/>
            <a:ext cx="3008313" cy="1921339"/>
          </a:xfrm>
        </p:spPr>
        <p:txBody>
          <a:bodyPr anchor="b"/>
          <a:lstStyle>
            <a:lvl1pPr algn="l">
              <a:defRPr sz="2400" b="0"/>
            </a:lvl1pPr>
          </a:lstStyle>
          <a:p>
            <a:r>
              <a:rPr lang="en-US" smtClean="0"/>
              <a:t>Click to edit Master title style</a:t>
            </a:r>
            <a:endParaRPr lang="en-US"/>
          </a:p>
        </p:txBody>
      </p:sp>
      <p:sp>
        <p:nvSpPr>
          <p:cNvPr id="3" name="Content Placeholder 2"/>
          <p:cNvSpPr>
            <a:spLocks noGrp="1"/>
          </p:cNvSpPr>
          <p:nvPr>
            <p:ph idx="1"/>
          </p:nvPr>
        </p:nvSpPr>
        <p:spPr>
          <a:xfrm>
            <a:off x="3893350" y="835428"/>
            <a:ext cx="4699370" cy="5151526"/>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51280" y="3408420"/>
            <a:ext cx="3008313" cy="191909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EDACA-75FF-4EF8-AE3A-1D1201C10AE9}" type="datetimeFigureOut">
              <a:rPr lang="en-US" smtClean="0"/>
              <a:t>7/28/2011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182CC4-C17E-4ACF-A5D6-33908A092971}" type="slidenum">
              <a:rPr lang="en-US" smtClean="0"/>
              <a:t>‹#›</a:t>
            </a:fld>
            <a:endParaRPr lang="en-US"/>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tape.png"/>
          <p:cNvPicPr>
            <a:picLocks noChangeAspect="1"/>
          </p:cNvPicPr>
          <p:nvPr/>
        </p:nvPicPr>
        <p:blipFill>
          <a:blip r:embed="rId2"/>
          <a:stretch>
            <a:fillRect/>
          </a:stretch>
        </p:blipFill>
        <p:spPr>
          <a:xfrm>
            <a:off x="3124200" y="191206"/>
            <a:ext cx="2781300" cy="819150"/>
          </a:xfrm>
          <a:prstGeom prst="rect">
            <a:avLst/>
          </a:prstGeom>
        </p:spPr>
      </p:pic>
      <p:sp>
        <p:nvSpPr>
          <p:cNvPr id="2" name="Title 1"/>
          <p:cNvSpPr>
            <a:spLocks noGrp="1"/>
          </p:cNvSpPr>
          <p:nvPr>
            <p:ph type="title"/>
          </p:nvPr>
        </p:nvSpPr>
        <p:spPr>
          <a:xfrm>
            <a:off x="551280" y="4669654"/>
            <a:ext cx="8041440" cy="719865"/>
          </a:xfrm>
        </p:spPr>
        <p:txBody>
          <a:bodyPr anchor="b"/>
          <a:lstStyle>
            <a:lvl1pPr algn="ctr">
              <a:defRPr sz="36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rot="-60000">
            <a:off x="2130552" y="594360"/>
            <a:ext cx="4873752" cy="3657600"/>
          </a:xfr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a:p>
        </p:txBody>
      </p:sp>
      <p:sp>
        <p:nvSpPr>
          <p:cNvPr id="4" name="Text Placeholder 3"/>
          <p:cNvSpPr>
            <a:spLocks noGrp="1"/>
          </p:cNvSpPr>
          <p:nvPr>
            <p:ph type="body" sz="half" idx="2"/>
          </p:nvPr>
        </p:nvSpPr>
        <p:spPr>
          <a:xfrm>
            <a:off x="1219200" y="5416153"/>
            <a:ext cx="6705600" cy="603126"/>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8C8EDACA-75FF-4EF8-AE3A-1D1201C10AE9}" type="datetimeFigureOut">
              <a:rPr lang="en-US" smtClean="0"/>
              <a:t>7/28/2011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76182CC4-C17E-4ACF-A5D6-33908A092971}" type="slidenum">
              <a:rPr lang="en-US" smtClean="0"/>
              <a:t>‹#›</a:t>
            </a:fld>
            <a:endParaRPr 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3.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pic>
        <p:nvPicPr>
          <p:cNvPr id="7" name="Picture 6" descr="Interior-Overlay.png"/>
          <p:cNvPicPr>
            <a:picLocks noChangeAspect="1"/>
          </p:cNvPicPr>
          <p:nvPr/>
        </p:nvPicPr>
        <p:blipFill>
          <a:blip r:embed="rId13">
            <a:lum bright="-10000"/>
          </a:blip>
          <a:stretch>
            <a:fillRect/>
          </a:stretch>
        </p:blipFill>
        <p:spPr>
          <a:xfrm>
            <a:off x="0" y="0"/>
            <a:ext cx="9144000" cy="6858000"/>
          </a:xfrm>
          <a:prstGeom prst="rect">
            <a:avLst/>
          </a:prstGeom>
        </p:spPr>
      </p:pic>
      <p:sp>
        <p:nvSpPr>
          <p:cNvPr id="2" name="Title Placeholder 1"/>
          <p:cNvSpPr>
            <a:spLocks noGrp="1"/>
          </p:cNvSpPr>
          <p:nvPr>
            <p:ph type="title"/>
          </p:nvPr>
        </p:nvSpPr>
        <p:spPr>
          <a:xfrm>
            <a:off x="551280" y="436563"/>
            <a:ext cx="8041440" cy="1442674"/>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2038388"/>
            <a:ext cx="7467600" cy="3951337"/>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551280" y="6148875"/>
            <a:ext cx="2133600" cy="365125"/>
          </a:xfrm>
          <a:prstGeom prst="rect">
            <a:avLst/>
          </a:prstGeom>
        </p:spPr>
        <p:txBody>
          <a:bodyPr vert="horz" lIns="91440" tIns="45720" rIns="91440" bIns="45720" rtlCol="0" anchor="ctr"/>
          <a:lstStyle>
            <a:lvl1pPr algn="l">
              <a:defRPr sz="1400" b="0">
                <a:solidFill>
                  <a:schemeClr val="tx1">
                    <a:lumMod val="50000"/>
                    <a:lumOff val="50000"/>
                  </a:schemeClr>
                </a:solidFill>
                <a:latin typeface="Rage Italic" pitchFamily="66" charset="0"/>
                <a:cs typeface="Rage Italic" pitchFamily="66" charset="0"/>
              </a:defRPr>
            </a:lvl1pPr>
          </a:lstStyle>
          <a:p>
            <a:fld id="{8C8EDACA-75FF-4EF8-AE3A-1D1201C10AE9}" type="datetimeFigureOut">
              <a:rPr lang="en-US" smtClean="0"/>
              <a:t>7/28/2011</a:t>
            </a:fld>
            <a:endParaRPr lang="en-US"/>
          </a:p>
        </p:txBody>
      </p:sp>
      <p:sp>
        <p:nvSpPr>
          <p:cNvPr id="5" name="Footer Placeholder 4"/>
          <p:cNvSpPr>
            <a:spLocks noGrp="1"/>
          </p:cNvSpPr>
          <p:nvPr>
            <p:ph type="ftr" sz="quarter" idx="3"/>
          </p:nvPr>
        </p:nvSpPr>
        <p:spPr>
          <a:xfrm>
            <a:off x="3124200" y="6148875"/>
            <a:ext cx="2895600" cy="365125"/>
          </a:xfrm>
          <a:prstGeom prst="rect">
            <a:avLst/>
          </a:prstGeom>
        </p:spPr>
        <p:txBody>
          <a:bodyPr vert="horz" lIns="91440" tIns="45720" rIns="91440" bIns="45720" rtlCol="0" anchor="ctr"/>
          <a:lstStyle>
            <a:lvl1pPr algn="ctr">
              <a:defRPr sz="1400" b="0">
                <a:solidFill>
                  <a:schemeClr val="tx1">
                    <a:lumMod val="50000"/>
                    <a:lumOff val="50000"/>
                  </a:schemeClr>
                </a:solidFill>
                <a:latin typeface="Rage Italic" pitchFamily="66" charset="0"/>
                <a:cs typeface="Rage Italic" pitchFamily="66" charset="0"/>
              </a:defRPr>
            </a:lvl1pPr>
          </a:lstStyle>
          <a:p>
            <a:endParaRPr lang="en-US"/>
          </a:p>
        </p:txBody>
      </p:sp>
      <p:sp>
        <p:nvSpPr>
          <p:cNvPr id="6" name="Slide Number Placeholder 5"/>
          <p:cNvSpPr>
            <a:spLocks noGrp="1"/>
          </p:cNvSpPr>
          <p:nvPr>
            <p:ph type="sldNum" sz="quarter" idx="4"/>
          </p:nvPr>
        </p:nvSpPr>
        <p:spPr>
          <a:xfrm>
            <a:off x="6459120" y="6148875"/>
            <a:ext cx="2133600" cy="365125"/>
          </a:xfrm>
          <a:prstGeom prst="rect">
            <a:avLst/>
          </a:prstGeom>
        </p:spPr>
        <p:txBody>
          <a:bodyPr vert="horz" lIns="91440" tIns="45720" rIns="91440" bIns="45720" rtlCol="0" anchor="ctr"/>
          <a:lstStyle>
            <a:lvl1pPr algn="r">
              <a:defRPr sz="1400" b="0">
                <a:solidFill>
                  <a:schemeClr val="tx1">
                    <a:lumMod val="50000"/>
                    <a:lumOff val="50000"/>
                  </a:schemeClr>
                </a:solidFill>
                <a:latin typeface="Rage Italic" pitchFamily="66" charset="0"/>
                <a:cs typeface="Rage Italic" pitchFamily="66" charset="0"/>
              </a:defRPr>
            </a:lvl1pPr>
          </a:lstStyle>
          <a:p>
            <a:fld id="{76182CC4-C17E-4ACF-A5D6-33908A092971}"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iming>
    <p:tnLst>
      <p:par>
        <p:cTn id="1" dur="indefinite" restart="never" nodeType="tmRoot"/>
      </p:par>
    </p:tnLst>
  </p:timing>
  <p:txStyles>
    <p:titleStyle>
      <a:lvl1pPr algn="ctr" defTabSz="457200" rtl="0" eaLnBrk="1" latinLnBrk="0" hangingPunct="1">
        <a:spcBef>
          <a:spcPct val="0"/>
        </a:spcBef>
        <a:buNone/>
        <a:defRPr sz="48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28600" indent="-228600" algn="l" defTabSz="457200" rtl="0" eaLnBrk="1" latinLnBrk="0" hangingPunct="1">
        <a:spcBef>
          <a:spcPct val="20000"/>
        </a:spcBef>
        <a:buClr>
          <a:schemeClr val="accent1"/>
        </a:buClr>
        <a:buSzPct val="95000"/>
        <a:buFont typeface="Rage Italic" pitchFamily="66" charset="0"/>
        <a:buChar char="0"/>
        <a:defRPr sz="2400" kern="1200">
          <a:solidFill>
            <a:schemeClr val="tx1">
              <a:lumMod val="75000"/>
              <a:lumOff val="25000"/>
            </a:schemeClr>
          </a:solidFill>
          <a:latin typeface="+mn-lt"/>
          <a:ea typeface="+mn-ea"/>
          <a:cs typeface="+mn-cs"/>
        </a:defRPr>
      </a:lvl1pPr>
      <a:lvl2pPr marL="557784" indent="-228600" algn="l" defTabSz="457200" rtl="0" eaLnBrk="1" latinLnBrk="0" hangingPunct="1">
        <a:spcBef>
          <a:spcPct val="20000"/>
        </a:spcBef>
        <a:buClr>
          <a:schemeClr val="accent1"/>
        </a:buClr>
        <a:buSzPct val="95000"/>
        <a:buFont typeface="Rage Italic" pitchFamily="66" charset="0"/>
        <a:buChar char="0"/>
        <a:defRPr sz="2200" kern="1200">
          <a:solidFill>
            <a:schemeClr val="tx1">
              <a:lumMod val="75000"/>
              <a:lumOff val="25000"/>
            </a:schemeClr>
          </a:solidFill>
          <a:latin typeface="+mn-lt"/>
          <a:ea typeface="+mn-ea"/>
          <a:cs typeface="+mn-cs"/>
        </a:defRPr>
      </a:lvl2pPr>
      <a:lvl3pPr marL="822960" indent="-182880" algn="l" defTabSz="457200" rtl="0" eaLnBrk="1" latinLnBrk="0" hangingPunct="1">
        <a:spcBef>
          <a:spcPct val="20000"/>
        </a:spcBef>
        <a:buClr>
          <a:schemeClr val="accent1"/>
        </a:buClr>
        <a:buSzPct val="95000"/>
        <a:buFont typeface="Rage Italic" pitchFamily="66" charset="0"/>
        <a:buChar char="0"/>
        <a:defRPr sz="2000" kern="1200">
          <a:solidFill>
            <a:schemeClr val="tx1">
              <a:lumMod val="75000"/>
              <a:lumOff val="25000"/>
            </a:schemeClr>
          </a:solidFill>
          <a:latin typeface="+mn-lt"/>
          <a:ea typeface="+mn-ea"/>
          <a:cs typeface="+mn-cs"/>
        </a:defRPr>
      </a:lvl3pPr>
      <a:lvl4pPr marL="1097280" indent="-182880" algn="l" defTabSz="457200" rtl="0" eaLnBrk="1" latinLnBrk="0" hangingPunct="1">
        <a:spcBef>
          <a:spcPct val="20000"/>
        </a:spcBef>
        <a:buClr>
          <a:schemeClr val="accent1"/>
        </a:buClr>
        <a:buSzPct val="95000"/>
        <a:buFont typeface="Rage Italic" pitchFamily="66" charset="0"/>
        <a:buChar char="0"/>
        <a:defRPr sz="1600" kern="1200">
          <a:solidFill>
            <a:schemeClr val="tx1">
              <a:lumMod val="75000"/>
              <a:lumOff val="25000"/>
            </a:schemeClr>
          </a:solidFill>
          <a:latin typeface="+mn-lt"/>
          <a:ea typeface="+mn-ea"/>
          <a:cs typeface="+mn-cs"/>
        </a:defRPr>
      </a:lvl4pPr>
      <a:lvl5pPr marL="1417320" indent="-182880" algn="l" defTabSz="457200" rtl="0" eaLnBrk="1" latinLnBrk="0" hangingPunct="1">
        <a:spcBef>
          <a:spcPct val="20000"/>
        </a:spcBef>
        <a:buClr>
          <a:schemeClr val="accent1"/>
        </a:buClr>
        <a:buSzPct val="95000"/>
        <a:buFont typeface="Rage Italic" pitchFamily="66" charset="0"/>
        <a:buChar char="0"/>
        <a:defRPr sz="1400" kern="1200" baseline="0">
          <a:solidFill>
            <a:schemeClr val="tx1">
              <a:lumMod val="75000"/>
              <a:lumOff val="25000"/>
            </a:schemeClr>
          </a:solidFill>
          <a:latin typeface="+mn-lt"/>
          <a:ea typeface="+mn-ea"/>
          <a:cs typeface="+mn-cs"/>
        </a:defRPr>
      </a:lvl5pPr>
      <a:lvl6pPr marL="164592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6pPr>
      <a:lvl7pPr marL="192024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7pPr>
      <a:lvl8pPr marL="219456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8pPr>
      <a:lvl9pPr marL="2468880" indent="-182880" algn="l" defTabSz="457200" rtl="0" eaLnBrk="1" latinLnBrk="0" hangingPunct="1">
        <a:spcBef>
          <a:spcPct val="20000"/>
        </a:spcBef>
        <a:buClr>
          <a:schemeClr val="accent1"/>
        </a:buClr>
        <a:buSzPct val="95000"/>
        <a:buFont typeface="Rage Italic" pitchFamily="66" charset="0"/>
        <a:buChar char="0"/>
        <a:defRPr sz="14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10.emf"/><Relationship Id="rId4" Type="http://schemas.openxmlformats.org/officeDocument/2006/relationships/customXml" Target="../ink/ink1.xml"/></Relationships>
</file>

<file path=ppt/slides/_rels/slide1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7.xml"/><Relationship Id="rId1" Type="http://schemas.openxmlformats.org/officeDocument/2006/relationships/slideLayout" Target="../slideLayouts/slideLayout9.xml"/><Relationship Id="rId5" Type="http://schemas.openxmlformats.org/officeDocument/2006/relationships/image" Target="../media/image38.emf"/><Relationship Id="rId4" Type="http://schemas.openxmlformats.org/officeDocument/2006/relationships/customXml" Target="../ink/ink8.xml"/></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hdphoto" Target="../media/hdphoto12.wdp"/><Relationship Id="rId4" Type="http://schemas.openxmlformats.org/officeDocument/2006/relationships/image" Target="../media/image43.png"/></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hdphoto" Target="../media/hdphoto12.wdp"/><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hdphoto" Target="../media/hdphoto12.wdp"/><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hdphoto" Target="../media/hdphoto12.wdp"/><Relationship Id="rId4" Type="http://schemas.openxmlformats.org/officeDocument/2006/relationships/image" Target="../media/image43.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hdphoto" Target="../media/hdphoto12.wdp"/><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6.xml"/><Relationship Id="rId6" Type="http://schemas.openxmlformats.org/officeDocument/2006/relationships/image" Target="../media/image44.png"/><Relationship Id="rId5" Type="http://schemas.microsoft.com/office/2007/relationships/hdphoto" Target="../media/hdphoto12.wdp"/><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2.emf"/><Relationship Id="rId5" Type="http://schemas.openxmlformats.org/officeDocument/2006/relationships/customXml" Target="../ink/ink2.xml"/><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47.png"/><Relationship Id="rId7" Type="http://schemas.openxmlformats.org/officeDocument/2006/relationships/customXml" Target="../ink/ink9.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3.x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png"/><Relationship Id="rId7" Type="http://schemas.openxmlformats.org/officeDocument/2006/relationships/customXml" Target="../ink/ink10.xml"/><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24.xml.rels><?xml version="1.0" encoding="UTF-8" standalone="yes"?>
<Relationships xmlns="http://schemas.openxmlformats.org/package/2006/relationships"><Relationship Id="rId8" Type="http://schemas.openxmlformats.org/officeDocument/2006/relationships/image" Target="../media/image53.emf"/><Relationship Id="rId3" Type="http://schemas.openxmlformats.org/officeDocument/2006/relationships/image" Target="../media/image48.png"/><Relationship Id="rId7" Type="http://schemas.openxmlformats.org/officeDocument/2006/relationships/customXml" Target="../ink/ink11.xml"/><Relationship Id="rId2" Type="http://schemas.openxmlformats.org/officeDocument/2006/relationships/image" Target="../media/image46.png"/><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7.png"/><Relationship Id="rId1" Type="http://schemas.openxmlformats.org/officeDocument/2006/relationships/slideLayout" Target="../slideLayouts/slideLayout9.xml"/><Relationship Id="rId6" Type="http://schemas.openxmlformats.org/officeDocument/2006/relationships/image" Target="../media/image49.png"/><Relationship Id="rId5" Type="http://schemas.openxmlformats.org/officeDocument/2006/relationships/image" Target="../media/image50.png"/><Relationship Id="rId4" Type="http://schemas.openxmlformats.org/officeDocument/2006/relationships/image" Target="../media/image48.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54.png"/><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55.png"/><Relationship Id="rId1" Type="http://schemas.openxmlformats.org/officeDocument/2006/relationships/slideLayout" Target="../slideLayouts/slideLayout9.xml"/><Relationship Id="rId6" Type="http://schemas.openxmlformats.org/officeDocument/2006/relationships/image" Target="../media/image50.png"/><Relationship Id="rId5" Type="http://schemas.openxmlformats.org/officeDocument/2006/relationships/image" Target="../media/image48.png"/><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65.wmf"/><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67.em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8" Type="http://schemas.openxmlformats.org/officeDocument/2006/relationships/image" Target="../media/image16.emf"/><Relationship Id="rId3" Type="http://schemas.openxmlformats.org/officeDocument/2006/relationships/diagramLayout" Target="../diagrams/layout1.xml"/><Relationship Id="rId7" Type="http://schemas.openxmlformats.org/officeDocument/2006/relationships/customXml" Target="../ink/ink3.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14.emf"/><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emf"/><Relationship Id="rId4" Type="http://schemas.openxmlformats.org/officeDocument/2006/relationships/customXml" Target="../ink/ink4.xml"/></Relationships>
</file>

<file path=ppt/slides/_rels/slide7.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4.emf"/><Relationship Id="rId3" Type="http://schemas.openxmlformats.org/officeDocument/2006/relationships/image" Target="../media/image15.png"/><Relationship Id="rId7" Type="http://schemas.microsoft.com/office/2007/relationships/hdphoto" Target="../media/hdphoto2.wdp"/><Relationship Id="rId12" Type="http://schemas.openxmlformats.org/officeDocument/2006/relationships/customXml" Target="../ink/ink5.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7.png"/><Relationship Id="rId11" Type="http://schemas.microsoft.com/office/2007/relationships/hdphoto" Target="../media/hdphoto4.wdp"/><Relationship Id="rId5" Type="http://schemas.microsoft.com/office/2007/relationships/hdphoto" Target="../media/hdphoto1.wdp"/><Relationship Id="rId10" Type="http://schemas.openxmlformats.org/officeDocument/2006/relationships/image" Target="../media/image19.png"/><Relationship Id="rId4" Type="http://schemas.openxmlformats.org/officeDocument/2006/relationships/image" Target="../media/image16.png"/><Relationship Id="rId9" Type="http://schemas.microsoft.com/office/2007/relationships/hdphoto" Target="../media/hdphoto3.wdp"/></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9.xml"/><Relationship Id="rId5" Type="http://schemas.openxmlformats.org/officeDocument/2006/relationships/image" Target="../media/image26.emf"/><Relationship Id="rId4" Type="http://schemas.openxmlformats.org/officeDocument/2006/relationships/customXml" Target="../ink/ink6.xml"/></Relationships>
</file>

<file path=ppt/slides/_rels/slide9.xml.rels><?xml version="1.0" encoding="UTF-8" standalone="yes"?>
<Relationships xmlns="http://schemas.openxmlformats.org/package/2006/relationships"><Relationship Id="rId8" Type="http://schemas.microsoft.com/office/2007/relationships/hdphoto" Target="../media/hdphoto7.wdp"/><Relationship Id="rId13" Type="http://schemas.openxmlformats.org/officeDocument/2006/relationships/image" Target="../media/image26.png"/><Relationship Id="rId18" Type="http://schemas.openxmlformats.org/officeDocument/2006/relationships/image" Target="../media/image29.png"/><Relationship Id="rId3" Type="http://schemas.openxmlformats.org/officeDocument/2006/relationships/image" Target="../media/image21.png"/><Relationship Id="rId21" Type="http://schemas.openxmlformats.org/officeDocument/2006/relationships/image" Target="../media/image37.emf"/><Relationship Id="rId7" Type="http://schemas.openxmlformats.org/officeDocument/2006/relationships/image" Target="../media/image23.png"/><Relationship Id="rId12" Type="http://schemas.microsoft.com/office/2007/relationships/hdphoto" Target="../media/hdphoto9.wdp"/><Relationship Id="rId17" Type="http://schemas.openxmlformats.org/officeDocument/2006/relationships/image" Target="../media/image28.png"/><Relationship Id="rId2" Type="http://schemas.openxmlformats.org/officeDocument/2006/relationships/notesSlide" Target="../notesSlides/notesSlide6.xml"/><Relationship Id="rId16" Type="http://schemas.microsoft.com/office/2007/relationships/hdphoto" Target="../media/hdphoto11.wdp"/><Relationship Id="rId20" Type="http://schemas.openxmlformats.org/officeDocument/2006/relationships/customXml" Target="../ink/ink7.xml"/><Relationship Id="rId1" Type="http://schemas.openxmlformats.org/officeDocument/2006/relationships/slideLayout" Target="../slideLayouts/slideLayout6.xml"/><Relationship Id="rId6" Type="http://schemas.microsoft.com/office/2007/relationships/hdphoto" Target="../media/hdphoto6.wdp"/><Relationship Id="rId11" Type="http://schemas.openxmlformats.org/officeDocument/2006/relationships/image" Target="../media/image25.png"/><Relationship Id="rId5" Type="http://schemas.openxmlformats.org/officeDocument/2006/relationships/image" Target="../media/image22.png"/><Relationship Id="rId15" Type="http://schemas.openxmlformats.org/officeDocument/2006/relationships/image" Target="../media/image27.png"/><Relationship Id="rId10" Type="http://schemas.microsoft.com/office/2007/relationships/hdphoto" Target="../media/hdphoto8.wdp"/><Relationship Id="rId19" Type="http://schemas.openxmlformats.org/officeDocument/2006/relationships/image" Target="../media/image30.png"/><Relationship Id="rId4" Type="http://schemas.microsoft.com/office/2007/relationships/hdphoto" Target="../media/hdphoto5.wdp"/><Relationship Id="rId9" Type="http://schemas.openxmlformats.org/officeDocument/2006/relationships/image" Target="../media/image24.png"/><Relationship Id="rId14" Type="http://schemas.microsoft.com/office/2007/relationships/hdphoto" Target="../media/hdphoto10.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rot="360000">
            <a:off x="3346932" y="2781539"/>
            <a:ext cx="4847038" cy="1599722"/>
          </a:xfrm>
        </p:spPr>
        <p:txBody>
          <a:bodyPr/>
          <a:lstStyle/>
          <a:p>
            <a:r>
              <a:rPr lang="en-US" dirty="0" err="1" smtClean="0"/>
              <a:t>LogiSketch</a:t>
            </a:r>
            <a:endParaRPr lang="en-US" dirty="0"/>
          </a:p>
        </p:txBody>
      </p:sp>
      <p:sp>
        <p:nvSpPr>
          <p:cNvPr id="3" name="Subtitle 2"/>
          <p:cNvSpPr>
            <a:spLocks noGrp="1"/>
          </p:cNvSpPr>
          <p:nvPr>
            <p:ph type="subTitle" idx="1"/>
          </p:nvPr>
        </p:nvSpPr>
        <p:spPr>
          <a:xfrm rot="361154">
            <a:off x="3543224" y="4427377"/>
            <a:ext cx="4267200" cy="949569"/>
          </a:xfrm>
        </p:spPr>
        <p:txBody>
          <a:bodyPr/>
          <a:lstStyle/>
          <a:p>
            <a:r>
              <a:rPr lang="en-US" dirty="0"/>
              <a:t>An Intuitive System for Sketching and Simulating Logic Circuits</a:t>
            </a:r>
          </a:p>
          <a:p>
            <a:endParaRPr lang="en-US" dirty="0"/>
          </a:p>
        </p:txBody>
      </p:sp>
      <p:sp>
        <p:nvSpPr>
          <p:cNvPr id="6" name="TextBox 5"/>
          <p:cNvSpPr txBox="1"/>
          <p:nvPr/>
        </p:nvSpPr>
        <p:spPr>
          <a:xfrm rot="20562268">
            <a:off x="565519" y="3972440"/>
            <a:ext cx="2361399" cy="1600438"/>
          </a:xfrm>
          <a:prstGeom prst="rect">
            <a:avLst/>
          </a:prstGeom>
          <a:noFill/>
        </p:spPr>
        <p:txBody>
          <a:bodyPr wrap="square" rtlCol="0">
            <a:spAutoFit/>
          </a:bodyPr>
          <a:lstStyle/>
          <a:p>
            <a:r>
              <a:rPr lang="en-US" sz="1400" dirty="0" smtClean="0"/>
              <a:t>Fiona Foo, </a:t>
            </a:r>
          </a:p>
          <a:p>
            <a:r>
              <a:rPr lang="en-US" sz="1400" dirty="0" err="1" smtClean="0"/>
              <a:t>Alexa</a:t>
            </a:r>
            <a:r>
              <a:rPr lang="en-US" sz="1400" dirty="0" smtClean="0"/>
              <a:t> </a:t>
            </a:r>
            <a:r>
              <a:rPr lang="en-US" sz="1400" dirty="0" err="1" smtClean="0"/>
              <a:t>Keizur</a:t>
            </a:r>
            <a:r>
              <a:rPr lang="en-US" sz="1400" dirty="0" smtClean="0"/>
              <a:t>, </a:t>
            </a:r>
          </a:p>
          <a:p>
            <a:r>
              <a:rPr lang="en-US" sz="1400" dirty="0" smtClean="0"/>
              <a:t>Andy Kearney, </a:t>
            </a:r>
          </a:p>
          <a:p>
            <a:r>
              <a:rPr lang="en-US" sz="1400" dirty="0" smtClean="0"/>
              <a:t>Calvin </a:t>
            </a:r>
            <a:r>
              <a:rPr lang="en-US" sz="1400" dirty="0" err="1" smtClean="0"/>
              <a:t>Loncaric</a:t>
            </a:r>
            <a:r>
              <a:rPr lang="en-US" sz="1400" dirty="0" smtClean="0"/>
              <a:t>, </a:t>
            </a:r>
          </a:p>
          <a:p>
            <a:r>
              <a:rPr lang="en-US" sz="1400" dirty="0" smtClean="0"/>
              <a:t>Miranda Parker,</a:t>
            </a:r>
          </a:p>
          <a:p>
            <a:r>
              <a:rPr lang="en-US" sz="1400" dirty="0" err="1" smtClean="0"/>
              <a:t>Jessi</a:t>
            </a:r>
            <a:r>
              <a:rPr lang="en-US" sz="1400" dirty="0" smtClean="0"/>
              <a:t> Peck, </a:t>
            </a:r>
          </a:p>
          <a:p>
            <a:r>
              <a:rPr lang="en-US" sz="1400" dirty="0" err="1" smtClean="0"/>
              <a:t>Kiley</a:t>
            </a:r>
            <a:r>
              <a:rPr lang="en-US" sz="1400" dirty="0" smtClean="0"/>
              <a:t> </a:t>
            </a:r>
            <a:r>
              <a:rPr lang="en-US" sz="1400" dirty="0" err="1" smtClean="0"/>
              <a:t>Sobel</a:t>
            </a:r>
            <a:endParaRPr lang="en-US" sz="1400" dirty="0"/>
          </a:p>
        </p:txBody>
      </p:sp>
      <p:sp>
        <p:nvSpPr>
          <p:cNvPr id="7" name="TextBox 6"/>
          <p:cNvSpPr txBox="1"/>
          <p:nvPr/>
        </p:nvSpPr>
        <p:spPr>
          <a:xfrm rot="387071">
            <a:off x="4582817" y="5295467"/>
            <a:ext cx="2044224" cy="307777"/>
          </a:xfrm>
          <a:prstGeom prst="rect">
            <a:avLst/>
          </a:prstGeom>
          <a:noFill/>
        </p:spPr>
        <p:txBody>
          <a:bodyPr wrap="square" rtlCol="0">
            <a:spAutoFit/>
          </a:bodyPr>
          <a:lstStyle/>
          <a:p>
            <a:r>
              <a:rPr lang="en-US" sz="1400" dirty="0" smtClean="0"/>
              <a:t>Prof. Christine Alvarado</a:t>
            </a:r>
            <a:endParaRPr lang="en-US" sz="1400" dirty="0"/>
          </a:p>
        </p:txBody>
      </p:sp>
      <p:pic>
        <p:nvPicPr>
          <p:cNvPr id="4098" name="Picture 2" descr="C:\Users\Research\Documents\sketch\Code\FrontEnd\WPFCircuitSimulatorUI\WPFCircuitSimulatorUI\LogiSketchSplashScree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035624">
            <a:off x="288427" y="508823"/>
            <a:ext cx="2770188" cy="33242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3888360" y="5209200"/>
              <a:ext cx="669600" cy="203400"/>
            </p14:xfrm>
          </p:contentPart>
        </mc:Choice>
        <mc:Fallback xmlns="">
          <p:pic>
            <p:nvPicPr>
              <p:cNvPr id="4" name="Ink 3"/>
              <p:cNvPicPr/>
              <p:nvPr/>
            </p:nvPicPr>
            <p:blipFill>
              <a:blip r:embed="rId5"/>
              <a:stretch>
                <a:fillRect/>
              </a:stretch>
            </p:blipFill>
            <p:spPr>
              <a:xfrm>
                <a:off x="3877920" y="5198400"/>
                <a:ext cx="684360" cy="221400"/>
              </a:xfrm>
              <a:prstGeom prst="rect">
                <a:avLst/>
              </a:prstGeom>
            </p:spPr>
          </p:pic>
        </mc:Fallback>
      </mc:AlternateContent>
    </p:spTree>
    <p:extLst>
      <p:ext uri="{BB962C8B-B14F-4D97-AF65-F5344CB8AC3E}">
        <p14:creationId xmlns:p14="http://schemas.microsoft.com/office/powerpoint/2010/main" val="30846067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a:xfrm>
            <a:off x="381000" y="5029200"/>
            <a:ext cx="8458200" cy="719865"/>
          </a:xfrm>
        </p:spPr>
        <p:txBody>
          <a:bodyPr/>
          <a:lstStyle/>
          <a:p>
            <a:r>
              <a:rPr lang="en-US" dirty="0" smtClean="0"/>
              <a:t>User Adaption Improves Recognition</a:t>
            </a:r>
            <a:endParaRPr lang="en-US" dirty="0"/>
          </a:p>
        </p:txBody>
      </p:sp>
      <p:graphicFrame>
        <p:nvGraphicFramePr>
          <p:cNvPr id="5" name="Picture Placeholder 4"/>
          <p:cNvGraphicFramePr>
            <a:graphicFrameLocks noGrp="1"/>
          </p:cNvGraphicFramePr>
          <p:nvPr>
            <p:ph type="pic" idx="1"/>
            <p:extLst>
              <p:ext uri="{D42A27DB-BD31-4B8C-83A1-F6EECF244321}">
                <p14:modId xmlns:p14="http://schemas.microsoft.com/office/powerpoint/2010/main" val="658699232"/>
              </p:ext>
            </p:extLst>
          </p:nvPr>
        </p:nvGraphicFramePr>
        <p:xfrm>
          <a:off x="685800" y="685800"/>
          <a:ext cx="7620000" cy="4038600"/>
        </p:xfrm>
        <a:graphic>
          <a:graphicData uri="http://schemas.openxmlformats.org/drawingml/2006/chart">
            <c:chart xmlns:c="http://schemas.openxmlformats.org/drawingml/2006/chart" xmlns:r="http://schemas.openxmlformats.org/officeDocument/2006/relationships" r:id="rId3"/>
          </a:graphicData>
        </a:graphic>
      </p:graphicFrame>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4206600" y="4466160"/>
              <a:ext cx="2171160" cy="846360"/>
            </p14:xfrm>
          </p:contentPart>
        </mc:Choice>
        <mc:Fallback xmlns="">
          <p:pic>
            <p:nvPicPr>
              <p:cNvPr id="2" name="Ink 1"/>
              <p:cNvPicPr/>
              <p:nvPr/>
            </p:nvPicPr>
            <p:blipFill>
              <a:blip r:embed="rId5"/>
              <a:stretch>
                <a:fillRect/>
              </a:stretch>
            </p:blipFill>
            <p:spPr>
              <a:xfrm>
                <a:off x="4202640" y="4461480"/>
                <a:ext cx="2187360" cy="859320"/>
              </a:xfrm>
              <a:prstGeom prst="rect">
                <a:avLst/>
              </a:prstGeom>
            </p:spPr>
          </p:pic>
        </mc:Fallback>
      </mc:AlternateContent>
    </p:spTree>
    <p:extLst>
      <p:ext uri="{BB962C8B-B14F-4D97-AF65-F5344CB8AC3E}">
        <p14:creationId xmlns:p14="http://schemas.microsoft.com/office/powerpoint/2010/main" val="21472851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13962"/>
            <a:ext cx="8041440" cy="1442674"/>
          </a:xfrm>
        </p:spPr>
        <p:txBody>
          <a:bodyPr/>
          <a:lstStyle/>
          <a:p>
            <a:r>
              <a:rPr lang="en-US" dirty="0" smtClean="0"/>
              <a:t>Nobody’s Perfect</a:t>
            </a:r>
            <a:endParaRPr lang="en-US" dirty="0"/>
          </a:p>
        </p:txBody>
      </p:sp>
      <p:grpSp>
        <p:nvGrpSpPr>
          <p:cNvPr id="7" name="Group 6"/>
          <p:cNvGrpSpPr/>
          <p:nvPr/>
        </p:nvGrpSpPr>
        <p:grpSpPr>
          <a:xfrm>
            <a:off x="1164059" y="2298647"/>
            <a:ext cx="2473759" cy="2263031"/>
            <a:chOff x="734514" y="1813461"/>
            <a:chExt cx="2571750" cy="2352675"/>
          </a:xfrm>
        </p:grpSpPr>
        <p:pic>
          <p:nvPicPr>
            <p:cNvPr id="1027" name="Picture 3" descr="C:\Users\research\Documents\Pictures\presentation\problem-classific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4514" y="1813461"/>
              <a:ext cx="2571750" cy="23526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886914" y="3137023"/>
              <a:ext cx="1492716" cy="646331"/>
            </a:xfrm>
            <a:prstGeom prst="rect">
              <a:avLst/>
            </a:prstGeom>
            <a:noFill/>
          </p:spPr>
          <p:txBody>
            <a:bodyPr wrap="none" rtlCol="0">
              <a:normAutofit lnSpcReduction="10000"/>
            </a:bodyPr>
            <a:lstStyle/>
            <a:p>
              <a:r>
                <a:rPr lang="en-US" dirty="0" smtClean="0"/>
                <a:t>Classification</a:t>
              </a:r>
            </a:p>
            <a:p>
              <a:pPr algn="ctr"/>
              <a:r>
                <a:rPr lang="en-US" dirty="0" smtClean="0"/>
                <a:t>Problems</a:t>
              </a:r>
              <a:endParaRPr lang="en-US" dirty="0"/>
            </a:p>
          </p:txBody>
        </p:sp>
      </p:grpSp>
      <p:grpSp>
        <p:nvGrpSpPr>
          <p:cNvPr id="10" name="Group 9"/>
          <p:cNvGrpSpPr/>
          <p:nvPr/>
        </p:nvGrpSpPr>
        <p:grpSpPr>
          <a:xfrm>
            <a:off x="5020409" y="2412946"/>
            <a:ext cx="3408257" cy="2034431"/>
            <a:chOff x="4497759" y="2385644"/>
            <a:chExt cx="2822616" cy="1684854"/>
          </a:xfrm>
        </p:grpSpPr>
        <p:pic>
          <p:nvPicPr>
            <p:cNvPr id="1031" name="Picture 7" descr="C:\Users\research\Documents\Pictures\presentation\problem-connec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7759" y="2385644"/>
              <a:ext cx="2724150" cy="13811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5031159" y="3701166"/>
              <a:ext cx="2289216" cy="369332"/>
            </a:xfrm>
            <a:prstGeom prst="rect">
              <a:avLst/>
            </a:prstGeom>
            <a:noFill/>
          </p:spPr>
          <p:txBody>
            <a:bodyPr wrap="none" rtlCol="0">
              <a:normAutofit/>
            </a:bodyPr>
            <a:lstStyle/>
            <a:p>
              <a:r>
                <a:rPr lang="en-US" dirty="0" smtClean="0"/>
                <a:t>Connection Problems</a:t>
              </a:r>
              <a:endParaRPr lang="en-US" dirty="0"/>
            </a:p>
          </p:txBody>
        </p:sp>
      </p:grpSp>
      <p:grpSp>
        <p:nvGrpSpPr>
          <p:cNvPr id="9" name="Group 8"/>
          <p:cNvGrpSpPr/>
          <p:nvPr/>
        </p:nvGrpSpPr>
        <p:grpSpPr>
          <a:xfrm>
            <a:off x="5268533" y="4476673"/>
            <a:ext cx="2912010" cy="1865239"/>
            <a:chOff x="2438400" y="2590800"/>
            <a:chExt cx="2438400" cy="1561876"/>
          </a:xfrm>
        </p:grpSpPr>
        <p:pic>
          <p:nvPicPr>
            <p:cNvPr id="1030" name="Picture 6" descr="C:\Users\research\Documents\Pictures\presentation\problem-recognition.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0" y="2590800"/>
              <a:ext cx="2438400" cy="11811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529234" y="3783344"/>
              <a:ext cx="2347566" cy="369332"/>
            </a:xfrm>
            <a:prstGeom prst="rect">
              <a:avLst/>
            </a:prstGeom>
            <a:noFill/>
          </p:spPr>
          <p:txBody>
            <a:bodyPr wrap="none" rtlCol="0">
              <a:normAutofit/>
            </a:bodyPr>
            <a:lstStyle/>
            <a:p>
              <a:r>
                <a:rPr lang="en-US" dirty="0" smtClean="0"/>
                <a:t>Recognition Problems</a:t>
              </a:r>
              <a:endParaRPr lang="en-US" dirty="0"/>
            </a:p>
          </p:txBody>
        </p:sp>
      </p:grpSp>
      <p:grpSp>
        <p:nvGrpSpPr>
          <p:cNvPr id="8" name="Group 7"/>
          <p:cNvGrpSpPr/>
          <p:nvPr/>
        </p:nvGrpSpPr>
        <p:grpSpPr>
          <a:xfrm>
            <a:off x="621362" y="4791675"/>
            <a:ext cx="3559156" cy="1453574"/>
            <a:chOff x="3773508" y="2188357"/>
            <a:chExt cx="3238500" cy="1322617"/>
          </a:xfrm>
        </p:grpSpPr>
        <p:pic>
          <p:nvPicPr>
            <p:cNvPr id="1029" name="Picture 5" descr="C:\Users\research\Documents\Pictures\presentation\problem-groupin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3508" y="2188357"/>
              <a:ext cx="3238500" cy="11239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4346029" y="3141642"/>
              <a:ext cx="2093458" cy="369332"/>
            </a:xfrm>
            <a:prstGeom prst="rect">
              <a:avLst/>
            </a:prstGeom>
            <a:noFill/>
          </p:spPr>
          <p:txBody>
            <a:bodyPr wrap="none" rtlCol="0">
              <a:normAutofit/>
            </a:bodyPr>
            <a:lstStyle/>
            <a:p>
              <a:r>
                <a:rPr lang="en-US" dirty="0" smtClean="0"/>
                <a:t>Grouping Problems</a:t>
              </a:r>
              <a:endParaRPr lang="en-US" dirty="0"/>
            </a:p>
          </p:txBody>
        </p:sp>
      </p:grpSp>
    </p:spTree>
    <p:extLst>
      <p:ext uri="{BB962C8B-B14F-4D97-AF65-F5344CB8AC3E}">
        <p14:creationId xmlns:p14="http://schemas.microsoft.com/office/powerpoint/2010/main" val="271020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Refinement</a:t>
            </a:r>
            <a:endParaRPr lang="en-US" dirty="0"/>
          </a:p>
        </p:txBody>
      </p:sp>
      <p:pic>
        <p:nvPicPr>
          <p:cNvPr id="2050" name="Picture 2" descr="C:\Users\research\Documents\Pictures\presentation\refiner-distant-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3305" y="2819400"/>
            <a:ext cx="2419350" cy="59055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3210697" y="3409287"/>
            <a:ext cx="2624821" cy="1037767"/>
            <a:chOff x="3210697" y="3409287"/>
            <a:chExt cx="2624821" cy="1037767"/>
          </a:xfrm>
        </p:grpSpPr>
        <p:pic>
          <p:nvPicPr>
            <p:cNvPr id="2051" name="Picture 3" descr="C:\Users\research\Documents\Pictures\presentation\refiner-distant-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3305" y="3409287"/>
              <a:ext cx="2447925" cy="48577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210697" y="4077722"/>
              <a:ext cx="2624821" cy="369332"/>
            </a:xfrm>
            <a:prstGeom prst="rect">
              <a:avLst/>
            </a:prstGeom>
            <a:noFill/>
          </p:spPr>
          <p:txBody>
            <a:bodyPr wrap="none" rtlCol="0">
              <a:spAutoFit/>
            </a:bodyPr>
            <a:lstStyle/>
            <a:p>
              <a:r>
                <a:rPr lang="en-US" dirty="0" smtClean="0"/>
                <a:t>Form/break connections</a:t>
              </a:r>
              <a:endParaRPr lang="en-US" dirty="0"/>
            </a:p>
          </p:txBody>
        </p:sp>
      </p:grpSp>
      <p:grpSp>
        <p:nvGrpSpPr>
          <p:cNvPr id="7" name="Group 6"/>
          <p:cNvGrpSpPr/>
          <p:nvPr/>
        </p:nvGrpSpPr>
        <p:grpSpPr>
          <a:xfrm>
            <a:off x="479397" y="2066017"/>
            <a:ext cx="2080711" cy="1284478"/>
            <a:chOff x="479397" y="2066017"/>
            <a:chExt cx="2080711" cy="1284478"/>
          </a:xfrm>
        </p:grpSpPr>
        <p:pic>
          <p:nvPicPr>
            <p:cNvPr id="2052" name="Picture 4" descr="C:\Users\research\Documents\Pictures\presentation\refiner-relabel-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3658" y="2066017"/>
              <a:ext cx="2076450" cy="100012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479397" y="2981163"/>
              <a:ext cx="2004716" cy="369332"/>
            </a:xfrm>
            <a:prstGeom prst="rect">
              <a:avLst/>
            </a:prstGeom>
            <a:noFill/>
          </p:spPr>
          <p:txBody>
            <a:bodyPr wrap="none" rtlCol="0">
              <a:spAutoFit/>
            </a:bodyPr>
            <a:lstStyle/>
            <a:p>
              <a:r>
                <a:rPr lang="en-US" dirty="0" smtClean="0"/>
                <a:t>Re-identify shapes</a:t>
              </a:r>
              <a:endParaRPr lang="en-US" dirty="0"/>
            </a:p>
          </p:txBody>
        </p:sp>
      </p:grpSp>
      <p:pic>
        <p:nvPicPr>
          <p:cNvPr id="2055" name="Picture 7" descr="C:\Users\research\Documents\Pictures\presentation\refiner-strokesteal-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24369" y="3710635"/>
            <a:ext cx="1438275" cy="123825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p:cNvGrpSpPr/>
          <p:nvPr/>
        </p:nvGrpSpPr>
        <p:grpSpPr>
          <a:xfrm>
            <a:off x="6235762" y="4831037"/>
            <a:ext cx="2015488" cy="1549819"/>
            <a:chOff x="6235762" y="4831037"/>
            <a:chExt cx="2015488" cy="1549819"/>
          </a:xfrm>
        </p:grpSpPr>
        <p:pic>
          <p:nvPicPr>
            <p:cNvPr id="2054" name="Picture 6" descr="C:\Users\research\Documents\Pictures\presentation\refiner-strokesteal-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24369" y="4831037"/>
              <a:ext cx="1485900" cy="1152525"/>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235762" y="6011524"/>
              <a:ext cx="2015488" cy="369332"/>
            </a:xfrm>
            <a:prstGeom prst="rect">
              <a:avLst/>
            </a:prstGeom>
            <a:noFill/>
          </p:spPr>
          <p:txBody>
            <a:bodyPr wrap="none" rtlCol="0">
              <a:spAutoFit/>
            </a:bodyPr>
            <a:lstStyle/>
            <a:p>
              <a:r>
                <a:rPr lang="en-US" dirty="0" smtClean="0"/>
                <a:t>Steal/shed strokes</a:t>
              </a:r>
              <a:endParaRPr lang="en-US" dirty="0"/>
            </a:p>
          </p:txBody>
        </p:sp>
      </p:grpSp>
      <p:pic>
        <p:nvPicPr>
          <p:cNvPr id="2053" name="Picture 5" descr="C:\Users\research\Documents\Pictures\presentation\refiner-relabel-1.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317" y="1608817"/>
            <a:ext cx="16954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1779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8"/>
                                        </p:tgtEl>
                                        <p:attrNameLst>
                                          <p:attrName>style.visibility</p:attrName>
                                        </p:attrNameLst>
                                      </p:cBhvr>
                                      <p:to>
                                        <p:strVal val="visible"/>
                                      </p:to>
                                    </p:set>
                                    <p:anim calcmode="lin" valueType="num">
                                      <p:cBhvr additive="base">
                                        <p:cTn id="21" dur="500" fill="hold"/>
                                        <p:tgtEl>
                                          <p:spTgt spid="8"/>
                                        </p:tgtEl>
                                        <p:attrNameLst>
                                          <p:attrName>ppt_x</p:attrName>
                                        </p:attrNameLst>
                                      </p:cBhvr>
                                      <p:tavLst>
                                        <p:tav tm="0">
                                          <p:val>
                                            <p:strVal val="#ppt_x"/>
                                          </p:val>
                                        </p:tav>
                                        <p:tav tm="100000">
                                          <p:val>
                                            <p:strVal val="#ppt_x"/>
                                          </p:val>
                                        </p:tav>
                                      </p:tavLst>
                                    </p:anim>
                                    <p:anim calcmode="lin" valueType="num">
                                      <p:cBhvr additive="base">
                                        <p:cTn id="2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676400" y="2133600"/>
            <a:ext cx="5867400" cy="2554545"/>
          </a:xfrm>
          <a:prstGeom prst="rect">
            <a:avLst/>
          </a:prstGeom>
          <a:noFill/>
        </p:spPr>
        <p:txBody>
          <a:bodyPr wrap="square" rtlCol="0">
            <a:spAutoFit/>
          </a:bodyPr>
          <a:lstStyle/>
          <a:p>
            <a:r>
              <a:rPr lang="en-US" sz="3200" dirty="0" smtClean="0"/>
              <a:t>Avoid chaos: </a:t>
            </a:r>
            <a:r>
              <a:rPr lang="en-US" sz="3200" i="1" dirty="0" smtClean="0"/>
              <a:t>Use an energy function!</a:t>
            </a:r>
          </a:p>
          <a:p>
            <a:endParaRPr lang="en-US" sz="3200" dirty="0"/>
          </a:p>
          <a:p>
            <a:r>
              <a:rPr lang="en-US" sz="3200" dirty="0" smtClean="0"/>
              <a:t>Avoid wasting your users’ time: </a:t>
            </a:r>
            <a:r>
              <a:rPr lang="en-US" sz="3200" i="1" dirty="0" smtClean="0"/>
              <a:t>Use intelligent assumptions!</a:t>
            </a:r>
            <a:endParaRPr lang="en-US" sz="3200" i="1" dirty="0"/>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2518346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57600" y="2547406"/>
            <a:ext cx="4688640" cy="1442674"/>
          </a:xfrm>
        </p:spPr>
        <p:txBody>
          <a:bodyPr/>
          <a:lstStyle/>
          <a:p>
            <a:r>
              <a:rPr lang="en-US" dirty="0" smtClean="0"/>
              <a:t>Limitations</a:t>
            </a:r>
            <a:endParaRPr lang="en-US" dirty="0"/>
          </a:p>
        </p:txBody>
      </p:sp>
      <p:pic>
        <p:nvPicPr>
          <p:cNvPr id="8" name="Picture 2" descr="C:\Users\research\Documents\Pictures\bad_recogni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17" y="1447799"/>
            <a:ext cx="2637609"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3" descr="C:\Users\research\Documents\Pictures\easy_vs_hard.png"/>
          <p:cNvPicPr>
            <a:picLocks noChangeAspect="1" noChangeArrowheads="1"/>
          </p:cNvPicPr>
          <p:nvPr/>
        </p:nvPicPr>
        <p:blipFill rotWithShape="1">
          <a:blip r:embed="rId3">
            <a:extLst>
              <a:ext uri="{28A0092B-C50C-407E-A947-70E740481C1C}">
                <a14:useLocalDpi xmlns:a14="http://schemas.microsoft.com/office/drawing/2010/main" val="0"/>
              </a:ext>
            </a:extLst>
          </a:blip>
          <a:srcRect b="14600"/>
          <a:stretch/>
        </p:blipFill>
        <p:spPr bwMode="auto">
          <a:xfrm>
            <a:off x="479916" y="3886200"/>
            <a:ext cx="2633017"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18767" y="5211927"/>
            <a:ext cx="2629234" cy="1170490"/>
            <a:chOff x="5424487" y="304800"/>
            <a:chExt cx="2867025" cy="1276350"/>
          </a:xfrm>
        </p:grpSpPr>
        <p:pic>
          <p:nvPicPr>
            <p:cNvPr id="11" name="Picture 6" descr="C:\Users\research\Documents\Pictures\valid-circuit.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55" b="88806" l="4319" r="96013">
                          <a14:foregroundMark x1="9302" y1="23881" x2="9302" y2="23881"/>
                          <a14:foregroundMark x1="9302" y1="24627" x2="9302" y2="24627"/>
                          <a14:foregroundMark x1="8638" y1="28358" x2="8638" y2="28358"/>
                          <a14:foregroundMark x1="6312" y1="17910" x2="6312" y2="17910"/>
                          <a14:foregroundMark x1="8970" y1="18657" x2="8970" y2="18657"/>
                          <a14:foregroundMark x1="8638" y1="22388" x2="8638" y2="22388"/>
                          <a14:foregroundMark x1="6977" y1="76866" x2="6977" y2="76866"/>
                          <a14:foregroundMark x1="6645" y1="69403" x2="6645" y2="69403"/>
                          <a14:foregroundMark x1="7973" y1="84328" x2="7973" y2="84328"/>
                          <a14:foregroundMark x1="7641" y1="79851" x2="10299" y2="76866"/>
                          <a14:foregroundMark x1="88372" y1="47015" x2="91362" y2="38806"/>
                          <a14:foregroundMark x1="87708" y1="50000" x2="92691" y2="53731"/>
                        </a14:backgroundRemoval>
                      </a14:imgEffect>
                    </a14:imgLayer>
                  </a14:imgProps>
                </a:ext>
                <a:ext uri="{28A0092B-C50C-407E-A947-70E740481C1C}">
                  <a14:useLocalDpi xmlns:a14="http://schemas.microsoft.com/office/drawing/2010/main" val="0"/>
                </a:ext>
              </a:extLst>
            </a:blip>
            <a:srcRect/>
            <a:stretch>
              <a:fillRect/>
            </a:stretch>
          </p:blipFill>
          <p:spPr bwMode="auto">
            <a:xfrm>
              <a:off x="5424487" y="304800"/>
              <a:ext cx="2867025" cy="12763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46210" y="304800"/>
              <a:ext cx="924040" cy="116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a:t>
              </a:r>
              <a:endParaRPr lang="en-US" sz="5400" dirty="0">
                <a:solidFill>
                  <a:schemeClr val="tx1"/>
                </a:solidFill>
              </a:endParaRPr>
            </a:p>
          </p:txBody>
        </p:sp>
      </p:grpSp>
      <p:pic>
        <p:nvPicPr>
          <p:cNvPr id="13" name="Picture 5" descr="C:\Users\research\Documents\Pictures\2x valid contex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494" y="30554"/>
            <a:ext cx="2677319" cy="13277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18959" y="2674510"/>
            <a:ext cx="2228850" cy="1040263"/>
            <a:chOff x="415823" y="3429000"/>
            <a:chExt cx="2353469" cy="1098426"/>
          </a:xfrm>
        </p:grpSpPr>
        <p:pic>
          <p:nvPicPr>
            <p:cNvPr id="15" name="Picture 4" descr="C:\Users\research\Documents\Pictures\a-wire-not.png"/>
            <p:cNvPicPr>
              <a:picLocks noChangeAspect="1" noChangeArrowheads="1"/>
            </p:cNvPicPr>
            <p:nvPr/>
          </p:nvPicPr>
          <p:blipFill rotWithShape="1">
            <a:blip r:embed="rId7">
              <a:extLst>
                <a:ext uri="{28A0092B-C50C-407E-A947-70E740481C1C}">
                  <a14:useLocalDpi xmlns:a14="http://schemas.microsoft.com/office/drawing/2010/main" val="0"/>
                </a:ext>
              </a:extLst>
            </a:blip>
            <a:srcRect t="21743" b="15664"/>
            <a:stretch/>
          </p:blipFill>
          <p:spPr bwMode="auto">
            <a:xfrm>
              <a:off x="415823" y="3996820"/>
              <a:ext cx="2228850" cy="5306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ular Callout 15"/>
            <p:cNvSpPr/>
            <p:nvPr/>
          </p:nvSpPr>
          <p:spPr>
            <a:xfrm>
              <a:off x="495429" y="3439351"/>
              <a:ext cx="689206"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90%</a:t>
              </a:r>
              <a:endParaRPr lang="en-US" dirty="0">
                <a:solidFill>
                  <a:schemeClr val="tx1"/>
                </a:solidFill>
              </a:endParaRPr>
            </a:p>
          </p:txBody>
        </p:sp>
        <p:sp>
          <p:nvSpPr>
            <p:cNvPr id="17" name="Rectangular Callout 16"/>
            <p:cNvSpPr/>
            <p:nvPr/>
          </p:nvSpPr>
          <p:spPr>
            <a:xfrm>
              <a:off x="1610648" y="3429000"/>
              <a:ext cx="1158644"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91.346%</a:t>
              </a:r>
              <a:endParaRPr lang="en-US" dirty="0">
                <a:solidFill>
                  <a:schemeClr val="tx1"/>
                </a:solidFill>
              </a:endParaRPr>
            </a:p>
          </p:txBody>
        </p:sp>
      </p:grpSp>
      <p:sp>
        <p:nvSpPr>
          <p:cNvPr id="18" name="Rounded Rectangle 17"/>
          <p:cNvSpPr/>
          <p:nvPr/>
        </p:nvSpPr>
        <p:spPr>
          <a:xfrm>
            <a:off x="228600" y="30554"/>
            <a:ext cx="3200400" cy="6522646"/>
          </a:xfrm>
          <a:prstGeom prst="roundRect">
            <a:avLst>
              <a:gd name="adj" fmla="val 20785"/>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93545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esearch\Documents\Pictures\bad_recogni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17" y="1447799"/>
            <a:ext cx="2637609"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3" descr="C:\Users\research\Documents\Pictures\easy_vs_hard.png"/>
          <p:cNvPicPr>
            <a:picLocks noChangeAspect="1" noChangeArrowheads="1"/>
          </p:cNvPicPr>
          <p:nvPr/>
        </p:nvPicPr>
        <p:blipFill rotWithShape="1">
          <a:blip r:embed="rId3">
            <a:extLst>
              <a:ext uri="{28A0092B-C50C-407E-A947-70E740481C1C}">
                <a14:useLocalDpi xmlns:a14="http://schemas.microsoft.com/office/drawing/2010/main" val="0"/>
              </a:ext>
            </a:extLst>
          </a:blip>
          <a:srcRect b="14600"/>
          <a:stretch/>
        </p:blipFill>
        <p:spPr bwMode="auto">
          <a:xfrm>
            <a:off x="479916" y="3886200"/>
            <a:ext cx="2633017"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18767" y="5211927"/>
            <a:ext cx="2629234" cy="1170490"/>
            <a:chOff x="5424487" y="304800"/>
            <a:chExt cx="2867025" cy="1276350"/>
          </a:xfrm>
        </p:grpSpPr>
        <p:pic>
          <p:nvPicPr>
            <p:cNvPr id="11" name="Picture 6" descr="C:\Users\research\Documents\Pictures\valid-circuit.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55" b="88806" l="4319" r="96013">
                          <a14:foregroundMark x1="9302" y1="23881" x2="9302" y2="23881"/>
                          <a14:foregroundMark x1="9302" y1="24627" x2="9302" y2="24627"/>
                          <a14:foregroundMark x1="8638" y1="28358" x2="8638" y2="28358"/>
                          <a14:foregroundMark x1="6312" y1="17910" x2="6312" y2="17910"/>
                          <a14:foregroundMark x1="8970" y1="18657" x2="8970" y2="18657"/>
                          <a14:foregroundMark x1="8638" y1="22388" x2="8638" y2="22388"/>
                          <a14:foregroundMark x1="6977" y1="76866" x2="6977" y2="76866"/>
                          <a14:foregroundMark x1="6645" y1="69403" x2="6645" y2="69403"/>
                          <a14:foregroundMark x1="7973" y1="84328" x2="7973" y2="84328"/>
                          <a14:foregroundMark x1="7641" y1="79851" x2="10299" y2="76866"/>
                          <a14:foregroundMark x1="88372" y1="47015" x2="91362" y2="38806"/>
                          <a14:foregroundMark x1="87708" y1="50000" x2="92691" y2="53731"/>
                        </a14:backgroundRemoval>
                      </a14:imgEffect>
                    </a14:imgLayer>
                  </a14:imgProps>
                </a:ext>
                <a:ext uri="{28A0092B-C50C-407E-A947-70E740481C1C}">
                  <a14:useLocalDpi xmlns:a14="http://schemas.microsoft.com/office/drawing/2010/main" val="0"/>
                </a:ext>
              </a:extLst>
            </a:blip>
            <a:srcRect/>
            <a:stretch>
              <a:fillRect/>
            </a:stretch>
          </p:blipFill>
          <p:spPr bwMode="auto">
            <a:xfrm>
              <a:off x="5424487" y="304800"/>
              <a:ext cx="2867025" cy="12763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46210" y="304800"/>
              <a:ext cx="924040" cy="116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a:t>
              </a:r>
              <a:endParaRPr lang="en-US" sz="5400" dirty="0">
                <a:solidFill>
                  <a:schemeClr val="tx1"/>
                </a:solidFill>
              </a:endParaRPr>
            </a:p>
          </p:txBody>
        </p:sp>
      </p:grpSp>
      <p:pic>
        <p:nvPicPr>
          <p:cNvPr id="13" name="Picture 5" descr="C:\Users\research\Documents\Pictures\2x valid contex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494" y="30554"/>
            <a:ext cx="2677319" cy="13277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18959" y="2674510"/>
            <a:ext cx="2228850" cy="1040263"/>
            <a:chOff x="415823" y="3429000"/>
            <a:chExt cx="2353469" cy="1098426"/>
          </a:xfrm>
        </p:grpSpPr>
        <p:pic>
          <p:nvPicPr>
            <p:cNvPr id="15" name="Picture 4" descr="C:\Users\research\Documents\Pictures\a-wire-not.png"/>
            <p:cNvPicPr>
              <a:picLocks noChangeAspect="1" noChangeArrowheads="1"/>
            </p:cNvPicPr>
            <p:nvPr/>
          </p:nvPicPr>
          <p:blipFill rotWithShape="1">
            <a:blip r:embed="rId7">
              <a:extLst>
                <a:ext uri="{28A0092B-C50C-407E-A947-70E740481C1C}">
                  <a14:useLocalDpi xmlns:a14="http://schemas.microsoft.com/office/drawing/2010/main" val="0"/>
                </a:ext>
              </a:extLst>
            </a:blip>
            <a:srcRect t="21743" b="15664"/>
            <a:stretch/>
          </p:blipFill>
          <p:spPr bwMode="auto">
            <a:xfrm>
              <a:off x="415823" y="3996820"/>
              <a:ext cx="2228850" cy="5306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ular Callout 15"/>
            <p:cNvSpPr/>
            <p:nvPr/>
          </p:nvSpPr>
          <p:spPr>
            <a:xfrm>
              <a:off x="495429" y="3439351"/>
              <a:ext cx="689206"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90%</a:t>
              </a:r>
              <a:endParaRPr lang="en-US" dirty="0">
                <a:solidFill>
                  <a:schemeClr val="tx1"/>
                </a:solidFill>
              </a:endParaRPr>
            </a:p>
          </p:txBody>
        </p:sp>
        <p:sp>
          <p:nvSpPr>
            <p:cNvPr id="17" name="Rectangular Callout 16"/>
            <p:cNvSpPr/>
            <p:nvPr/>
          </p:nvSpPr>
          <p:spPr>
            <a:xfrm>
              <a:off x="1610648" y="3429000"/>
              <a:ext cx="1158644"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91.346%</a:t>
              </a:r>
              <a:endParaRPr lang="en-US" dirty="0">
                <a:solidFill>
                  <a:schemeClr val="tx1"/>
                </a:solidFill>
              </a:endParaRPr>
            </a:p>
          </p:txBody>
        </p:sp>
      </p:grpSp>
      <p:sp>
        <p:nvSpPr>
          <p:cNvPr id="18" name="Rounded Rectangle 17"/>
          <p:cNvSpPr/>
          <p:nvPr/>
        </p:nvSpPr>
        <p:spPr>
          <a:xfrm>
            <a:off x="228600" y="30554"/>
            <a:ext cx="3200400" cy="6522646"/>
          </a:xfrm>
          <a:prstGeom prst="roundRect">
            <a:avLst>
              <a:gd name="adj" fmla="val 20785"/>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5" descr="C:\Users\research\Documents\Pictures\2x valid contex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81168" y="2210507"/>
            <a:ext cx="4763283" cy="2362200"/>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p:cNvSpPr txBox="1"/>
          <p:nvPr/>
        </p:nvSpPr>
        <p:spPr>
          <a:xfrm>
            <a:off x="4763283" y="1564176"/>
            <a:ext cx="3810000" cy="646331"/>
          </a:xfrm>
          <a:prstGeom prst="rect">
            <a:avLst/>
          </a:prstGeom>
          <a:noFill/>
        </p:spPr>
        <p:txBody>
          <a:bodyPr wrap="square" rtlCol="0">
            <a:spAutoFit/>
          </a:bodyPr>
          <a:lstStyle/>
          <a:p>
            <a:r>
              <a:rPr lang="en-US" dirty="0" smtClean="0"/>
              <a:t>Obviously incorrect recognitions often have a correct interpretation</a:t>
            </a:r>
          </a:p>
        </p:txBody>
      </p:sp>
      <p:sp>
        <p:nvSpPr>
          <p:cNvPr id="3" name="Title 2"/>
          <p:cNvSpPr>
            <a:spLocks noGrp="1"/>
          </p:cNvSpPr>
          <p:nvPr>
            <p:ph type="title"/>
          </p:nvPr>
        </p:nvSpPr>
        <p:spPr/>
        <p:txBody>
          <a:bodyPr/>
          <a:lstStyle/>
          <a:p>
            <a:endParaRPr lang="en-US"/>
          </a:p>
        </p:txBody>
      </p:sp>
    </p:spTree>
    <p:extLst>
      <p:ext uri="{BB962C8B-B14F-4D97-AF65-F5344CB8AC3E}">
        <p14:creationId xmlns:p14="http://schemas.microsoft.com/office/powerpoint/2010/main" val="175688986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esearch\Documents\Pictures\bad_recogni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17" y="1447799"/>
            <a:ext cx="2637609"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3" descr="C:\Users\research\Documents\Pictures\easy_vs_hard.png"/>
          <p:cNvPicPr>
            <a:picLocks noChangeAspect="1" noChangeArrowheads="1"/>
          </p:cNvPicPr>
          <p:nvPr/>
        </p:nvPicPr>
        <p:blipFill rotWithShape="1">
          <a:blip r:embed="rId3">
            <a:extLst>
              <a:ext uri="{28A0092B-C50C-407E-A947-70E740481C1C}">
                <a14:useLocalDpi xmlns:a14="http://schemas.microsoft.com/office/drawing/2010/main" val="0"/>
              </a:ext>
            </a:extLst>
          </a:blip>
          <a:srcRect b="14600"/>
          <a:stretch/>
        </p:blipFill>
        <p:spPr bwMode="auto">
          <a:xfrm>
            <a:off x="479916" y="3886200"/>
            <a:ext cx="2633017"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18767" y="5211927"/>
            <a:ext cx="2629234" cy="1170490"/>
            <a:chOff x="5424487" y="304800"/>
            <a:chExt cx="2867025" cy="1276350"/>
          </a:xfrm>
        </p:grpSpPr>
        <p:pic>
          <p:nvPicPr>
            <p:cNvPr id="11" name="Picture 6" descr="C:\Users\research\Documents\Pictures\valid-circuit.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55" b="88806" l="4319" r="96013">
                          <a14:foregroundMark x1="9302" y1="23881" x2="9302" y2="23881"/>
                          <a14:foregroundMark x1="9302" y1="24627" x2="9302" y2="24627"/>
                          <a14:foregroundMark x1="8638" y1="28358" x2="8638" y2="28358"/>
                          <a14:foregroundMark x1="6312" y1="17910" x2="6312" y2="17910"/>
                          <a14:foregroundMark x1="8970" y1="18657" x2="8970" y2="18657"/>
                          <a14:foregroundMark x1="8638" y1="22388" x2="8638" y2="22388"/>
                          <a14:foregroundMark x1="6977" y1="76866" x2="6977" y2="76866"/>
                          <a14:foregroundMark x1="6645" y1="69403" x2="6645" y2="69403"/>
                          <a14:foregroundMark x1="7973" y1="84328" x2="7973" y2="84328"/>
                          <a14:foregroundMark x1="7641" y1="79851" x2="10299" y2="76866"/>
                          <a14:foregroundMark x1="88372" y1="47015" x2="91362" y2="38806"/>
                          <a14:foregroundMark x1="87708" y1="50000" x2="92691" y2="53731"/>
                        </a14:backgroundRemoval>
                      </a14:imgEffect>
                    </a14:imgLayer>
                  </a14:imgProps>
                </a:ext>
                <a:ext uri="{28A0092B-C50C-407E-A947-70E740481C1C}">
                  <a14:useLocalDpi xmlns:a14="http://schemas.microsoft.com/office/drawing/2010/main" val="0"/>
                </a:ext>
              </a:extLst>
            </a:blip>
            <a:srcRect/>
            <a:stretch>
              <a:fillRect/>
            </a:stretch>
          </p:blipFill>
          <p:spPr bwMode="auto">
            <a:xfrm>
              <a:off x="5424487" y="304800"/>
              <a:ext cx="2867025" cy="12763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46210" y="304800"/>
              <a:ext cx="924040" cy="116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a:t>
              </a:r>
              <a:endParaRPr lang="en-US" sz="5400" dirty="0">
                <a:solidFill>
                  <a:schemeClr val="tx1"/>
                </a:solidFill>
              </a:endParaRPr>
            </a:p>
          </p:txBody>
        </p:sp>
      </p:grpSp>
      <p:pic>
        <p:nvPicPr>
          <p:cNvPr id="13" name="Picture 5" descr="C:\Users\research\Documents\Pictures\2x valid contex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494" y="30554"/>
            <a:ext cx="2677319" cy="13277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18959" y="2674510"/>
            <a:ext cx="2228850" cy="1040263"/>
            <a:chOff x="415823" y="3429000"/>
            <a:chExt cx="2353469" cy="1098426"/>
          </a:xfrm>
        </p:grpSpPr>
        <p:pic>
          <p:nvPicPr>
            <p:cNvPr id="15" name="Picture 4" descr="C:\Users\research\Documents\Pictures\a-wire-not.png"/>
            <p:cNvPicPr>
              <a:picLocks noChangeAspect="1" noChangeArrowheads="1"/>
            </p:cNvPicPr>
            <p:nvPr/>
          </p:nvPicPr>
          <p:blipFill rotWithShape="1">
            <a:blip r:embed="rId7">
              <a:extLst>
                <a:ext uri="{28A0092B-C50C-407E-A947-70E740481C1C}">
                  <a14:useLocalDpi xmlns:a14="http://schemas.microsoft.com/office/drawing/2010/main" val="0"/>
                </a:ext>
              </a:extLst>
            </a:blip>
            <a:srcRect t="21743" b="15664"/>
            <a:stretch/>
          </p:blipFill>
          <p:spPr bwMode="auto">
            <a:xfrm>
              <a:off x="415823" y="3996820"/>
              <a:ext cx="2228850" cy="5306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ular Callout 15"/>
            <p:cNvSpPr/>
            <p:nvPr/>
          </p:nvSpPr>
          <p:spPr>
            <a:xfrm>
              <a:off x="495429" y="3439351"/>
              <a:ext cx="689206"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90%</a:t>
              </a:r>
              <a:endParaRPr lang="en-US" dirty="0">
                <a:solidFill>
                  <a:schemeClr val="tx1"/>
                </a:solidFill>
              </a:endParaRPr>
            </a:p>
          </p:txBody>
        </p:sp>
        <p:sp>
          <p:nvSpPr>
            <p:cNvPr id="17" name="Rectangular Callout 16"/>
            <p:cNvSpPr/>
            <p:nvPr/>
          </p:nvSpPr>
          <p:spPr>
            <a:xfrm>
              <a:off x="1610648" y="3429000"/>
              <a:ext cx="1158644"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91.346%</a:t>
              </a:r>
              <a:endParaRPr lang="en-US" dirty="0">
                <a:solidFill>
                  <a:schemeClr val="tx1"/>
                </a:solidFill>
              </a:endParaRPr>
            </a:p>
          </p:txBody>
        </p:sp>
      </p:grpSp>
      <p:sp>
        <p:nvSpPr>
          <p:cNvPr id="18" name="Rounded Rectangle 17"/>
          <p:cNvSpPr/>
          <p:nvPr/>
        </p:nvSpPr>
        <p:spPr>
          <a:xfrm>
            <a:off x="228600" y="1219200"/>
            <a:ext cx="3200400" cy="5334000"/>
          </a:xfrm>
          <a:prstGeom prst="roundRect">
            <a:avLst>
              <a:gd name="adj" fmla="val 20785"/>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572000" y="2210507"/>
            <a:ext cx="3810000" cy="646331"/>
          </a:xfrm>
          <a:prstGeom prst="rect">
            <a:avLst/>
          </a:prstGeom>
          <a:noFill/>
        </p:spPr>
        <p:txBody>
          <a:bodyPr wrap="square" rtlCol="0">
            <a:spAutoFit/>
          </a:bodyPr>
          <a:lstStyle/>
          <a:p>
            <a:r>
              <a:rPr lang="en-US" dirty="0"/>
              <a:t>Confidences are unreasonably high on previously unseen shapes</a:t>
            </a:r>
          </a:p>
        </p:txBody>
      </p:sp>
      <p:pic>
        <p:nvPicPr>
          <p:cNvPr id="21" name="Picture 2" descr="C:\Users\research\Documents\Pictures\bad_recogni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2876081"/>
            <a:ext cx="4977825" cy="1869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501527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esearch\Documents\Pictures\bad_recogni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17" y="1447799"/>
            <a:ext cx="2637609"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3" descr="C:\Users\research\Documents\Pictures\easy_vs_hard.png"/>
          <p:cNvPicPr>
            <a:picLocks noChangeAspect="1" noChangeArrowheads="1"/>
          </p:cNvPicPr>
          <p:nvPr/>
        </p:nvPicPr>
        <p:blipFill rotWithShape="1">
          <a:blip r:embed="rId3">
            <a:extLst>
              <a:ext uri="{28A0092B-C50C-407E-A947-70E740481C1C}">
                <a14:useLocalDpi xmlns:a14="http://schemas.microsoft.com/office/drawing/2010/main" val="0"/>
              </a:ext>
            </a:extLst>
          </a:blip>
          <a:srcRect b="14600"/>
          <a:stretch/>
        </p:blipFill>
        <p:spPr bwMode="auto">
          <a:xfrm>
            <a:off x="479916" y="3886200"/>
            <a:ext cx="2633017"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18767" y="5211927"/>
            <a:ext cx="2629234" cy="1170490"/>
            <a:chOff x="5424487" y="304800"/>
            <a:chExt cx="2867025" cy="1276350"/>
          </a:xfrm>
        </p:grpSpPr>
        <p:pic>
          <p:nvPicPr>
            <p:cNvPr id="11" name="Picture 6" descr="C:\Users\research\Documents\Pictures\valid-circuit.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55" b="88806" l="4319" r="96013">
                          <a14:foregroundMark x1="9302" y1="23881" x2="9302" y2="23881"/>
                          <a14:foregroundMark x1="9302" y1="24627" x2="9302" y2="24627"/>
                          <a14:foregroundMark x1="8638" y1="28358" x2="8638" y2="28358"/>
                          <a14:foregroundMark x1="6312" y1="17910" x2="6312" y2="17910"/>
                          <a14:foregroundMark x1="8970" y1="18657" x2="8970" y2="18657"/>
                          <a14:foregroundMark x1="8638" y1="22388" x2="8638" y2="22388"/>
                          <a14:foregroundMark x1="6977" y1="76866" x2="6977" y2="76866"/>
                          <a14:foregroundMark x1="6645" y1="69403" x2="6645" y2="69403"/>
                          <a14:foregroundMark x1="7973" y1="84328" x2="7973" y2="84328"/>
                          <a14:foregroundMark x1="7641" y1="79851" x2="10299" y2="76866"/>
                          <a14:foregroundMark x1="88372" y1="47015" x2="91362" y2="38806"/>
                          <a14:foregroundMark x1="87708" y1="50000" x2="92691" y2="53731"/>
                        </a14:backgroundRemoval>
                      </a14:imgEffect>
                    </a14:imgLayer>
                  </a14:imgProps>
                </a:ext>
                <a:ext uri="{28A0092B-C50C-407E-A947-70E740481C1C}">
                  <a14:useLocalDpi xmlns:a14="http://schemas.microsoft.com/office/drawing/2010/main" val="0"/>
                </a:ext>
              </a:extLst>
            </a:blip>
            <a:srcRect/>
            <a:stretch>
              <a:fillRect/>
            </a:stretch>
          </p:blipFill>
          <p:spPr bwMode="auto">
            <a:xfrm>
              <a:off x="5424487" y="304800"/>
              <a:ext cx="2867025" cy="12763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46210" y="304800"/>
              <a:ext cx="924040" cy="116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a:t>
              </a:r>
              <a:endParaRPr lang="en-US" sz="5400" dirty="0">
                <a:solidFill>
                  <a:schemeClr val="tx1"/>
                </a:solidFill>
              </a:endParaRPr>
            </a:p>
          </p:txBody>
        </p:sp>
      </p:grpSp>
      <p:pic>
        <p:nvPicPr>
          <p:cNvPr id="13" name="Picture 5" descr="C:\Users\research\Documents\Pictures\2x valid contex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494" y="30554"/>
            <a:ext cx="2677319" cy="13277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18959" y="2674510"/>
            <a:ext cx="2228850" cy="1040263"/>
            <a:chOff x="415823" y="3429000"/>
            <a:chExt cx="2353469" cy="1098426"/>
          </a:xfrm>
        </p:grpSpPr>
        <p:pic>
          <p:nvPicPr>
            <p:cNvPr id="15" name="Picture 4" descr="C:\Users\research\Documents\Pictures\a-wire-not.png"/>
            <p:cNvPicPr>
              <a:picLocks noChangeAspect="1" noChangeArrowheads="1"/>
            </p:cNvPicPr>
            <p:nvPr/>
          </p:nvPicPr>
          <p:blipFill rotWithShape="1">
            <a:blip r:embed="rId7">
              <a:extLst>
                <a:ext uri="{28A0092B-C50C-407E-A947-70E740481C1C}">
                  <a14:useLocalDpi xmlns:a14="http://schemas.microsoft.com/office/drawing/2010/main" val="0"/>
                </a:ext>
              </a:extLst>
            </a:blip>
            <a:srcRect t="21743" b="15664"/>
            <a:stretch/>
          </p:blipFill>
          <p:spPr bwMode="auto">
            <a:xfrm>
              <a:off x="415823" y="3996820"/>
              <a:ext cx="2228850" cy="5306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ular Callout 15"/>
            <p:cNvSpPr/>
            <p:nvPr/>
          </p:nvSpPr>
          <p:spPr>
            <a:xfrm>
              <a:off x="495429" y="3439351"/>
              <a:ext cx="689206"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90%</a:t>
              </a:r>
              <a:endParaRPr lang="en-US" dirty="0">
                <a:solidFill>
                  <a:schemeClr val="tx1"/>
                </a:solidFill>
              </a:endParaRPr>
            </a:p>
          </p:txBody>
        </p:sp>
        <p:sp>
          <p:nvSpPr>
            <p:cNvPr id="17" name="Rectangular Callout 16"/>
            <p:cNvSpPr/>
            <p:nvPr/>
          </p:nvSpPr>
          <p:spPr>
            <a:xfrm>
              <a:off x="1610648" y="3429000"/>
              <a:ext cx="1158644"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91.346%</a:t>
              </a:r>
              <a:endParaRPr lang="en-US" dirty="0">
                <a:solidFill>
                  <a:schemeClr val="tx1"/>
                </a:solidFill>
              </a:endParaRPr>
            </a:p>
          </p:txBody>
        </p:sp>
      </p:grpSp>
      <p:sp>
        <p:nvSpPr>
          <p:cNvPr id="18" name="Rounded Rectangle 17"/>
          <p:cNvSpPr/>
          <p:nvPr/>
        </p:nvSpPr>
        <p:spPr>
          <a:xfrm>
            <a:off x="228600" y="2590800"/>
            <a:ext cx="3200400" cy="3878690"/>
          </a:xfrm>
          <a:prstGeom prst="roundRect">
            <a:avLst>
              <a:gd name="adj" fmla="val 0"/>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572000" y="2210507"/>
            <a:ext cx="3810000" cy="646331"/>
          </a:xfrm>
          <a:prstGeom prst="rect">
            <a:avLst/>
          </a:prstGeom>
          <a:noFill/>
        </p:spPr>
        <p:txBody>
          <a:bodyPr wrap="square" rtlCol="0">
            <a:spAutoFit/>
          </a:bodyPr>
          <a:lstStyle/>
          <a:p>
            <a:r>
              <a:rPr lang="en-US" dirty="0"/>
              <a:t>Different specialized recognizers give incomparable measurements</a:t>
            </a:r>
          </a:p>
        </p:txBody>
      </p:sp>
      <p:grpSp>
        <p:nvGrpSpPr>
          <p:cNvPr id="19" name="Group 18"/>
          <p:cNvGrpSpPr/>
          <p:nvPr/>
        </p:nvGrpSpPr>
        <p:grpSpPr>
          <a:xfrm>
            <a:off x="3657600" y="3021920"/>
            <a:ext cx="4267200" cy="1996188"/>
            <a:chOff x="415823" y="3429000"/>
            <a:chExt cx="2353469" cy="1231219"/>
          </a:xfrm>
        </p:grpSpPr>
        <p:pic>
          <p:nvPicPr>
            <p:cNvPr id="22" name="Picture 4" descr="C:\Users\research\Documents\Pictures\a-wire-not.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5823" y="3812494"/>
              <a:ext cx="2228850" cy="8477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ular Callout 22"/>
            <p:cNvSpPr/>
            <p:nvPr/>
          </p:nvSpPr>
          <p:spPr>
            <a:xfrm>
              <a:off x="495429" y="3439351"/>
              <a:ext cx="689206"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90%</a:t>
              </a:r>
              <a:endParaRPr lang="en-US" dirty="0">
                <a:solidFill>
                  <a:schemeClr val="tx1"/>
                </a:solidFill>
              </a:endParaRPr>
            </a:p>
          </p:txBody>
        </p:sp>
        <p:sp>
          <p:nvSpPr>
            <p:cNvPr id="24" name="Rectangular Callout 23"/>
            <p:cNvSpPr/>
            <p:nvPr/>
          </p:nvSpPr>
          <p:spPr>
            <a:xfrm>
              <a:off x="1610648" y="3429000"/>
              <a:ext cx="1158644"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r>
                <a:rPr lang="en-US" dirty="0" smtClean="0">
                  <a:solidFill>
                    <a:schemeClr val="tx1"/>
                  </a:solidFill>
                </a:rPr>
                <a:t>91.346%</a:t>
              </a:r>
              <a:endParaRPr lang="en-US" dirty="0">
                <a:solidFill>
                  <a:schemeClr val="tx1"/>
                </a:solidFill>
              </a:endParaRPr>
            </a:p>
          </p:txBody>
        </p:sp>
      </p:grpSp>
    </p:spTree>
    <p:extLst>
      <p:ext uri="{BB962C8B-B14F-4D97-AF65-F5344CB8AC3E}">
        <p14:creationId xmlns:p14="http://schemas.microsoft.com/office/powerpoint/2010/main" val="320394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esearch\Documents\Pictures\bad_recogni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17" y="1447799"/>
            <a:ext cx="2637609"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3" descr="C:\Users\research\Documents\Pictures\easy_vs_hard.png"/>
          <p:cNvPicPr>
            <a:picLocks noChangeAspect="1" noChangeArrowheads="1"/>
          </p:cNvPicPr>
          <p:nvPr/>
        </p:nvPicPr>
        <p:blipFill rotWithShape="1">
          <a:blip r:embed="rId3">
            <a:extLst>
              <a:ext uri="{28A0092B-C50C-407E-A947-70E740481C1C}">
                <a14:useLocalDpi xmlns:a14="http://schemas.microsoft.com/office/drawing/2010/main" val="0"/>
              </a:ext>
            </a:extLst>
          </a:blip>
          <a:srcRect b="14600"/>
          <a:stretch/>
        </p:blipFill>
        <p:spPr bwMode="auto">
          <a:xfrm>
            <a:off x="479916" y="3886200"/>
            <a:ext cx="2633017"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18767" y="5211927"/>
            <a:ext cx="2629234" cy="1170490"/>
            <a:chOff x="5424487" y="304800"/>
            <a:chExt cx="2867025" cy="1276350"/>
          </a:xfrm>
        </p:grpSpPr>
        <p:pic>
          <p:nvPicPr>
            <p:cNvPr id="11" name="Picture 6" descr="C:\Users\research\Documents\Pictures\valid-circuit.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55" b="88806" l="4319" r="96013">
                          <a14:foregroundMark x1="9302" y1="23881" x2="9302" y2="23881"/>
                          <a14:foregroundMark x1="9302" y1="24627" x2="9302" y2="24627"/>
                          <a14:foregroundMark x1="8638" y1="28358" x2="8638" y2="28358"/>
                          <a14:foregroundMark x1="6312" y1="17910" x2="6312" y2="17910"/>
                          <a14:foregroundMark x1="8970" y1="18657" x2="8970" y2="18657"/>
                          <a14:foregroundMark x1="8638" y1="22388" x2="8638" y2="22388"/>
                          <a14:foregroundMark x1="6977" y1="76866" x2="6977" y2="76866"/>
                          <a14:foregroundMark x1="6645" y1="69403" x2="6645" y2="69403"/>
                          <a14:foregroundMark x1="7973" y1="84328" x2="7973" y2="84328"/>
                          <a14:foregroundMark x1="7641" y1="79851" x2="10299" y2="76866"/>
                          <a14:foregroundMark x1="88372" y1="47015" x2="91362" y2="38806"/>
                          <a14:foregroundMark x1="87708" y1="50000" x2="92691" y2="53731"/>
                        </a14:backgroundRemoval>
                      </a14:imgEffect>
                    </a14:imgLayer>
                  </a14:imgProps>
                </a:ext>
                <a:ext uri="{28A0092B-C50C-407E-A947-70E740481C1C}">
                  <a14:useLocalDpi xmlns:a14="http://schemas.microsoft.com/office/drawing/2010/main" val="0"/>
                </a:ext>
              </a:extLst>
            </a:blip>
            <a:srcRect/>
            <a:stretch>
              <a:fillRect/>
            </a:stretch>
          </p:blipFill>
          <p:spPr bwMode="auto">
            <a:xfrm>
              <a:off x="5424487" y="304800"/>
              <a:ext cx="2867025" cy="12763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46210" y="304800"/>
              <a:ext cx="924040" cy="116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a:t>
              </a:r>
              <a:endParaRPr lang="en-US" sz="5400" dirty="0">
                <a:solidFill>
                  <a:schemeClr val="tx1"/>
                </a:solidFill>
              </a:endParaRPr>
            </a:p>
          </p:txBody>
        </p:sp>
      </p:grpSp>
      <p:pic>
        <p:nvPicPr>
          <p:cNvPr id="13" name="Picture 5" descr="C:\Users\research\Documents\Pictures\2x valid contex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494" y="30554"/>
            <a:ext cx="2677319" cy="13277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18959" y="2674510"/>
            <a:ext cx="2228850" cy="1040263"/>
            <a:chOff x="415823" y="3429000"/>
            <a:chExt cx="2353469" cy="1098426"/>
          </a:xfrm>
        </p:grpSpPr>
        <p:pic>
          <p:nvPicPr>
            <p:cNvPr id="15" name="Picture 4" descr="C:\Users\research\Documents\Pictures\a-wire-not.png"/>
            <p:cNvPicPr>
              <a:picLocks noChangeAspect="1" noChangeArrowheads="1"/>
            </p:cNvPicPr>
            <p:nvPr/>
          </p:nvPicPr>
          <p:blipFill rotWithShape="1">
            <a:blip r:embed="rId7">
              <a:extLst>
                <a:ext uri="{28A0092B-C50C-407E-A947-70E740481C1C}">
                  <a14:useLocalDpi xmlns:a14="http://schemas.microsoft.com/office/drawing/2010/main" val="0"/>
                </a:ext>
              </a:extLst>
            </a:blip>
            <a:srcRect t="21743" b="15664"/>
            <a:stretch/>
          </p:blipFill>
          <p:spPr bwMode="auto">
            <a:xfrm>
              <a:off x="415823" y="3996820"/>
              <a:ext cx="2228850" cy="5306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ular Callout 15"/>
            <p:cNvSpPr/>
            <p:nvPr/>
          </p:nvSpPr>
          <p:spPr>
            <a:xfrm>
              <a:off x="495429" y="3439351"/>
              <a:ext cx="689206"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90%</a:t>
              </a:r>
              <a:endParaRPr lang="en-US" dirty="0">
                <a:solidFill>
                  <a:schemeClr val="tx1"/>
                </a:solidFill>
              </a:endParaRPr>
            </a:p>
          </p:txBody>
        </p:sp>
        <p:sp>
          <p:nvSpPr>
            <p:cNvPr id="17" name="Rectangular Callout 16"/>
            <p:cNvSpPr/>
            <p:nvPr/>
          </p:nvSpPr>
          <p:spPr>
            <a:xfrm>
              <a:off x="1610648" y="3429000"/>
              <a:ext cx="1158644"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91.346%</a:t>
              </a:r>
              <a:endParaRPr lang="en-US" dirty="0">
                <a:solidFill>
                  <a:schemeClr val="tx1"/>
                </a:solidFill>
              </a:endParaRPr>
            </a:p>
          </p:txBody>
        </p:sp>
      </p:grpSp>
      <p:sp>
        <p:nvSpPr>
          <p:cNvPr id="18" name="Rounded Rectangle 17"/>
          <p:cNvSpPr/>
          <p:nvPr/>
        </p:nvSpPr>
        <p:spPr>
          <a:xfrm>
            <a:off x="228600" y="3728864"/>
            <a:ext cx="3200400" cy="2824335"/>
          </a:xfrm>
          <a:prstGeom prst="roundRect">
            <a:avLst>
              <a:gd name="adj" fmla="val 20785"/>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4572000" y="2201047"/>
            <a:ext cx="3810000" cy="369332"/>
          </a:xfrm>
          <a:prstGeom prst="rect">
            <a:avLst/>
          </a:prstGeom>
          <a:noFill/>
        </p:spPr>
        <p:txBody>
          <a:bodyPr wrap="square" rtlCol="0">
            <a:spAutoFit/>
          </a:bodyPr>
          <a:lstStyle/>
          <a:p>
            <a:r>
              <a:rPr lang="en-US" dirty="0"/>
              <a:t>Similarities between </a:t>
            </a:r>
            <a:r>
              <a:rPr lang="en-US" dirty="0" smtClean="0"/>
              <a:t>gates</a:t>
            </a:r>
            <a:endParaRPr lang="en-US" dirty="0"/>
          </a:p>
        </p:txBody>
      </p:sp>
      <p:pic>
        <p:nvPicPr>
          <p:cNvPr id="21" name="Picture 3" descr="C:\Users\research\Documents\Pictures\easy_vs_har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42189" y="2991664"/>
            <a:ext cx="4876881" cy="2418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620818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C:\Users\research\Documents\Pictures\bad_recogni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9917" y="1447799"/>
            <a:ext cx="2637609"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Picture 3" descr="C:\Users\research\Documents\Pictures\easy_vs_hard.png"/>
          <p:cNvPicPr>
            <a:picLocks noChangeAspect="1" noChangeArrowheads="1"/>
          </p:cNvPicPr>
          <p:nvPr/>
        </p:nvPicPr>
        <p:blipFill rotWithShape="1">
          <a:blip r:embed="rId3">
            <a:extLst>
              <a:ext uri="{28A0092B-C50C-407E-A947-70E740481C1C}">
                <a14:useLocalDpi xmlns:a14="http://schemas.microsoft.com/office/drawing/2010/main" val="0"/>
              </a:ext>
            </a:extLst>
          </a:blip>
          <a:srcRect b="14600"/>
          <a:stretch/>
        </p:blipFill>
        <p:spPr bwMode="auto">
          <a:xfrm>
            <a:off x="479916" y="3886200"/>
            <a:ext cx="2633017" cy="111512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0" name="Group 9"/>
          <p:cNvGrpSpPr/>
          <p:nvPr/>
        </p:nvGrpSpPr>
        <p:grpSpPr>
          <a:xfrm>
            <a:off x="418767" y="5211927"/>
            <a:ext cx="2629234" cy="1170490"/>
            <a:chOff x="5424487" y="304800"/>
            <a:chExt cx="2867025" cy="1276350"/>
          </a:xfrm>
        </p:grpSpPr>
        <p:pic>
          <p:nvPicPr>
            <p:cNvPr id="11" name="Picture 6" descr="C:\Users\research\Documents\Pictures\valid-circuit.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55" b="88806" l="4319" r="96013">
                          <a14:foregroundMark x1="9302" y1="23881" x2="9302" y2="23881"/>
                          <a14:foregroundMark x1="9302" y1="24627" x2="9302" y2="24627"/>
                          <a14:foregroundMark x1="8638" y1="28358" x2="8638" y2="28358"/>
                          <a14:foregroundMark x1="6312" y1="17910" x2="6312" y2="17910"/>
                          <a14:foregroundMark x1="8970" y1="18657" x2="8970" y2="18657"/>
                          <a14:foregroundMark x1="8638" y1="22388" x2="8638" y2="22388"/>
                          <a14:foregroundMark x1="6977" y1="76866" x2="6977" y2="76866"/>
                          <a14:foregroundMark x1="6645" y1="69403" x2="6645" y2="69403"/>
                          <a14:foregroundMark x1="7973" y1="84328" x2="7973" y2="84328"/>
                          <a14:foregroundMark x1="7641" y1="79851" x2="10299" y2="76866"/>
                          <a14:foregroundMark x1="88372" y1="47015" x2="91362" y2="38806"/>
                          <a14:foregroundMark x1="87708" y1="50000" x2="92691" y2="53731"/>
                        </a14:backgroundRemoval>
                      </a14:imgEffect>
                    </a14:imgLayer>
                  </a14:imgProps>
                </a:ext>
                <a:ext uri="{28A0092B-C50C-407E-A947-70E740481C1C}">
                  <a14:useLocalDpi xmlns:a14="http://schemas.microsoft.com/office/drawing/2010/main" val="0"/>
                </a:ext>
              </a:extLst>
            </a:blip>
            <a:srcRect/>
            <a:stretch>
              <a:fillRect/>
            </a:stretch>
          </p:blipFill>
          <p:spPr bwMode="auto">
            <a:xfrm>
              <a:off x="5424487" y="304800"/>
              <a:ext cx="2867025" cy="127635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546210" y="304800"/>
              <a:ext cx="924040" cy="116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a:t>
              </a:r>
              <a:endParaRPr lang="en-US" sz="5400" dirty="0">
                <a:solidFill>
                  <a:schemeClr val="tx1"/>
                </a:solidFill>
              </a:endParaRPr>
            </a:p>
          </p:txBody>
        </p:sp>
      </p:grpSp>
      <p:pic>
        <p:nvPicPr>
          <p:cNvPr id="13" name="Picture 5" descr="C:\Users\research\Documents\Pictures\2x valid context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494" y="30554"/>
            <a:ext cx="2677319" cy="1327732"/>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Group 13"/>
          <p:cNvGrpSpPr/>
          <p:nvPr/>
        </p:nvGrpSpPr>
        <p:grpSpPr>
          <a:xfrm>
            <a:off x="618959" y="2674510"/>
            <a:ext cx="2228850" cy="1040263"/>
            <a:chOff x="415823" y="3429000"/>
            <a:chExt cx="2353469" cy="1098426"/>
          </a:xfrm>
        </p:grpSpPr>
        <p:pic>
          <p:nvPicPr>
            <p:cNvPr id="15" name="Picture 4" descr="C:\Users\research\Documents\Pictures\a-wire-not.png"/>
            <p:cNvPicPr>
              <a:picLocks noChangeAspect="1" noChangeArrowheads="1"/>
            </p:cNvPicPr>
            <p:nvPr/>
          </p:nvPicPr>
          <p:blipFill rotWithShape="1">
            <a:blip r:embed="rId7">
              <a:extLst>
                <a:ext uri="{28A0092B-C50C-407E-A947-70E740481C1C}">
                  <a14:useLocalDpi xmlns:a14="http://schemas.microsoft.com/office/drawing/2010/main" val="0"/>
                </a:ext>
              </a:extLst>
            </a:blip>
            <a:srcRect t="21743" b="15664"/>
            <a:stretch/>
          </p:blipFill>
          <p:spPr bwMode="auto">
            <a:xfrm>
              <a:off x="415823" y="3996820"/>
              <a:ext cx="2228850" cy="530606"/>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ular Callout 15"/>
            <p:cNvSpPr/>
            <p:nvPr/>
          </p:nvSpPr>
          <p:spPr>
            <a:xfrm>
              <a:off x="495429" y="3439351"/>
              <a:ext cx="689206"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90%</a:t>
              </a:r>
              <a:endParaRPr lang="en-US" dirty="0">
                <a:solidFill>
                  <a:schemeClr val="tx1"/>
                </a:solidFill>
              </a:endParaRPr>
            </a:p>
          </p:txBody>
        </p:sp>
        <p:sp>
          <p:nvSpPr>
            <p:cNvPr id="17" name="Rectangular Callout 16"/>
            <p:cNvSpPr/>
            <p:nvPr/>
          </p:nvSpPr>
          <p:spPr>
            <a:xfrm>
              <a:off x="1610648" y="3429000"/>
              <a:ext cx="1158644" cy="425682"/>
            </a:xfrm>
            <a:prstGeom prst="wedgeRectCallout">
              <a:avLst>
                <a:gd name="adj1" fmla="val -19659"/>
                <a:gd name="adj2" fmla="val 111925"/>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91.346%</a:t>
              </a:r>
              <a:endParaRPr lang="en-US" dirty="0">
                <a:solidFill>
                  <a:schemeClr val="tx1"/>
                </a:solidFill>
              </a:endParaRPr>
            </a:p>
          </p:txBody>
        </p:sp>
      </p:grpSp>
      <p:sp>
        <p:nvSpPr>
          <p:cNvPr id="18" name="Rounded Rectangle 17"/>
          <p:cNvSpPr/>
          <p:nvPr/>
        </p:nvSpPr>
        <p:spPr>
          <a:xfrm>
            <a:off x="228600" y="5141031"/>
            <a:ext cx="3200400" cy="1412168"/>
          </a:xfrm>
          <a:prstGeom prst="roundRect">
            <a:avLst>
              <a:gd name="adj" fmla="val 20785"/>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p:cNvSpPr txBox="1"/>
          <p:nvPr/>
        </p:nvSpPr>
        <p:spPr>
          <a:xfrm>
            <a:off x="5257800" y="2201047"/>
            <a:ext cx="3124200" cy="369332"/>
          </a:xfrm>
          <a:prstGeom prst="rect">
            <a:avLst/>
          </a:prstGeom>
          <a:noFill/>
        </p:spPr>
        <p:txBody>
          <a:bodyPr wrap="square" rtlCol="0">
            <a:spAutoFit/>
          </a:bodyPr>
          <a:lstStyle/>
          <a:p>
            <a:r>
              <a:rPr lang="en-US" dirty="0"/>
              <a:t>Identical Contexts</a:t>
            </a:r>
          </a:p>
        </p:txBody>
      </p:sp>
      <p:grpSp>
        <p:nvGrpSpPr>
          <p:cNvPr id="19" name="Group 18"/>
          <p:cNvGrpSpPr/>
          <p:nvPr/>
        </p:nvGrpSpPr>
        <p:grpSpPr>
          <a:xfrm>
            <a:off x="4038600" y="3032431"/>
            <a:ext cx="4478887" cy="1993923"/>
            <a:chOff x="5424487" y="304800"/>
            <a:chExt cx="2867025" cy="1276350"/>
          </a:xfrm>
        </p:grpSpPr>
        <p:pic>
          <p:nvPicPr>
            <p:cNvPr id="22" name="Picture 6" descr="C:\Users\research\Documents\Pictures\valid-circuit.png"/>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8955" b="88806" l="4319" r="96013">
                          <a14:foregroundMark x1="9302" y1="23881" x2="9302" y2="23881"/>
                          <a14:foregroundMark x1="9302" y1="24627" x2="9302" y2="24627"/>
                          <a14:foregroundMark x1="8638" y1="28358" x2="8638" y2="28358"/>
                          <a14:foregroundMark x1="6312" y1="17910" x2="6312" y2="17910"/>
                          <a14:foregroundMark x1="8970" y1="18657" x2="8970" y2="18657"/>
                          <a14:foregroundMark x1="8638" y1="22388" x2="8638" y2="22388"/>
                          <a14:foregroundMark x1="6977" y1="76866" x2="6977" y2="76866"/>
                          <a14:foregroundMark x1="6645" y1="69403" x2="6645" y2="69403"/>
                          <a14:foregroundMark x1="7973" y1="84328" x2="7973" y2="84328"/>
                          <a14:foregroundMark x1="7641" y1="79851" x2="10299" y2="76866"/>
                          <a14:foregroundMark x1="88372" y1="47015" x2="91362" y2="38806"/>
                          <a14:foregroundMark x1="87708" y1="50000" x2="92691" y2="53731"/>
                        </a14:backgroundRemoval>
                      </a14:imgEffect>
                    </a14:imgLayer>
                  </a14:imgProps>
                </a:ext>
                <a:ext uri="{28A0092B-C50C-407E-A947-70E740481C1C}">
                  <a14:useLocalDpi xmlns:a14="http://schemas.microsoft.com/office/drawing/2010/main" val="0"/>
                </a:ext>
              </a:extLst>
            </a:blip>
            <a:srcRect/>
            <a:stretch>
              <a:fillRect/>
            </a:stretch>
          </p:blipFill>
          <p:spPr bwMode="auto">
            <a:xfrm>
              <a:off x="5424487" y="304800"/>
              <a:ext cx="2867025" cy="12763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546210" y="304800"/>
              <a:ext cx="924040" cy="116205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5400" dirty="0" smtClean="0">
                  <a:solidFill>
                    <a:schemeClr val="tx1"/>
                  </a:solidFill>
                </a:rPr>
                <a:t>?</a:t>
              </a:r>
              <a:endParaRPr lang="en-US" sz="5400" dirty="0">
                <a:solidFill>
                  <a:schemeClr val="tx1"/>
                </a:solidFill>
              </a:endParaRPr>
            </a:p>
          </p:txBody>
        </p:sp>
      </p:grpSp>
    </p:spTree>
    <p:extLst>
      <p:ext uri="{BB962C8B-B14F-4D97-AF65-F5344CB8AC3E}">
        <p14:creationId xmlns:p14="http://schemas.microsoft.com/office/powerpoint/2010/main" val="98308474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resentation.avi">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2600" y="1295400"/>
            <a:ext cx="5470890" cy="4103168"/>
          </a:xfrm>
          <a:prstGeom prst="rect">
            <a:avLst/>
          </a:prstGeom>
        </p:spPr>
      </p:pic>
      <mc:AlternateContent xmlns:mc="http://schemas.openxmlformats.org/markup-compatibility/2006" xmlns:p14="http://schemas.microsoft.com/office/powerpoint/2010/main">
        <mc:Choice Requires="p14">
          <p:contentPart p14:bwMode="auto" r:id="rId5">
            <p14:nvContentPartPr>
              <p14:cNvPr id="2" name="Ink 1"/>
              <p14:cNvContentPartPr/>
              <p14:nvPr/>
            </p14:nvContentPartPr>
            <p14:xfrm>
              <a:off x="1877400" y="5437440"/>
              <a:ext cx="1329480" cy="736200"/>
            </p14:xfrm>
          </p:contentPart>
        </mc:Choice>
        <mc:Fallback xmlns="">
          <p:pic>
            <p:nvPicPr>
              <p:cNvPr id="2" name="Ink 1"/>
              <p:cNvPicPr/>
              <p:nvPr/>
            </p:nvPicPr>
            <p:blipFill>
              <a:blip r:embed="rId6"/>
              <a:stretch>
                <a:fillRect/>
              </a:stretch>
            </p:blipFill>
            <p:spPr>
              <a:xfrm>
                <a:off x="1867320" y="5427720"/>
                <a:ext cx="1350720" cy="756000"/>
              </a:xfrm>
              <a:prstGeom prst="rect">
                <a:avLst/>
              </a:prstGeom>
            </p:spPr>
          </p:pic>
        </mc:Fallback>
      </mc:AlternateContent>
    </p:spTree>
    <p:extLst>
      <p:ext uri="{BB962C8B-B14F-4D97-AF65-F5344CB8AC3E}">
        <p14:creationId xmlns:p14="http://schemas.microsoft.com/office/powerpoint/2010/main" val="163756397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Results</a:t>
            </a:r>
            <a:endParaRPr lang="en-US" dirty="0"/>
          </a:p>
        </p:txBody>
      </p:sp>
      <p:sp>
        <p:nvSpPr>
          <p:cNvPr id="4" name="Picture Placeholder 3"/>
          <p:cNvSpPr>
            <a:spLocks noGrp="1"/>
          </p:cNvSpPr>
          <p:nvPr>
            <p:ph type="pic" idx="1"/>
          </p:nvPr>
        </p:nvSpPr>
        <p:spPr/>
      </p:sp>
      <p:sp>
        <p:nvSpPr>
          <p:cNvPr id="5" name="Text Placeholder 4"/>
          <p:cNvSpPr>
            <a:spLocks noGrp="1"/>
          </p:cNvSpPr>
          <p:nvPr>
            <p:ph type="body" sz="half" idx="2"/>
          </p:nvPr>
        </p:nvSpPr>
        <p:spPr/>
        <p:txBody>
          <a:bodyPr/>
          <a:lstStyle/>
          <a:p>
            <a:endParaRPr lang="en-US"/>
          </a:p>
        </p:txBody>
      </p:sp>
    </p:spTree>
    <p:extLst>
      <p:ext uri="{BB962C8B-B14F-4D97-AF65-F5344CB8AC3E}">
        <p14:creationId xmlns:p14="http://schemas.microsoft.com/office/powerpoint/2010/main" val="128318594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Interface</a:t>
            </a:r>
            <a:endParaRPr lang="en-US" dirty="0"/>
          </a:p>
        </p:txBody>
      </p:sp>
      <p:sp>
        <p:nvSpPr>
          <p:cNvPr id="3" name="Text Placeholder 2"/>
          <p:cNvSpPr>
            <a:spLocks noGrp="1"/>
          </p:cNvSpPr>
          <p:nvPr>
            <p:ph type="body" idx="1"/>
          </p:nvPr>
        </p:nvSpPr>
        <p:spPr/>
        <p:txBody>
          <a:bodyPr/>
          <a:lstStyle/>
          <a:p>
            <a:r>
              <a:rPr lang="en-US" dirty="0" smtClean="0"/>
              <a:t>Improving the user </a:t>
            </a:r>
            <a:r>
              <a:rPr lang="en-US" dirty="0"/>
              <a:t>e</a:t>
            </a:r>
            <a:r>
              <a:rPr lang="en-US" dirty="0" smtClean="0"/>
              <a:t>xperience</a:t>
            </a:r>
            <a:endParaRPr lang="en-US" dirty="0"/>
          </a:p>
        </p:txBody>
      </p:sp>
    </p:spTree>
    <p:extLst>
      <p:ext uri="{BB962C8B-B14F-4D97-AF65-F5344CB8AC3E}">
        <p14:creationId xmlns:p14="http://schemas.microsoft.com/office/powerpoint/2010/main" val="678861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sz="4400" dirty="0" smtClean="0"/>
              <a:t>Initial User Study</a:t>
            </a:r>
            <a:endParaRPr lang="en-US" sz="3600" dirty="0"/>
          </a:p>
        </p:txBody>
      </p:sp>
      <p:sp>
        <p:nvSpPr>
          <p:cNvPr id="4" name="Content Placeholder 3"/>
          <p:cNvSpPr>
            <a:spLocks noGrp="1"/>
          </p:cNvSpPr>
          <p:nvPr>
            <p:ph idx="1"/>
          </p:nvPr>
        </p:nvSpPr>
        <p:spPr>
          <a:xfrm>
            <a:off x="838200" y="2038389"/>
            <a:ext cx="7467600" cy="1162012"/>
          </a:xfrm>
        </p:spPr>
        <p:txBody>
          <a:bodyPr>
            <a:normAutofit fontScale="62500" lnSpcReduction="20000"/>
          </a:bodyPr>
          <a:lstStyle/>
          <a:p>
            <a:r>
              <a:rPr lang="en-US" dirty="0" smtClean="0"/>
              <a:t>What problems are users having?</a:t>
            </a:r>
          </a:p>
          <a:p>
            <a:pPr lvl="1"/>
            <a:r>
              <a:rPr lang="en-US" dirty="0" smtClean="0"/>
              <a:t>Communicating errors with the user</a:t>
            </a:r>
          </a:p>
          <a:p>
            <a:pPr lvl="1"/>
            <a:r>
              <a:rPr lang="en-US" dirty="0" smtClean="0"/>
              <a:t>Exposing the recognizer</a:t>
            </a:r>
          </a:p>
          <a:p>
            <a:pPr lvl="1"/>
            <a:endParaRPr lang="en-US" dirty="0" smtClean="0"/>
          </a:p>
          <a:p>
            <a:r>
              <a:rPr lang="en-US" dirty="0" smtClean="0"/>
              <a:t>How can we fix them?</a:t>
            </a:r>
            <a:endParaRPr lang="en-US" dirty="0"/>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05200" y="5191423"/>
            <a:ext cx="1253511" cy="1293234"/>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0" y="5284155"/>
            <a:ext cx="2300287" cy="998237"/>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81200" y="5191423"/>
            <a:ext cx="1295400" cy="129540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1570" y="5208295"/>
            <a:ext cx="1363030" cy="125949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304800" y="4953000"/>
            <a:ext cx="8721111" cy="1676400"/>
          </a:xfrm>
          <a:prstGeom prst="roundRect">
            <a:avLst/>
          </a:prstGeom>
          <a:solidFill>
            <a:schemeClr val="bg1">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7">
            <p14:nvContentPartPr>
              <p14:cNvPr id="3" name="Ink 2"/>
              <p14:cNvContentPartPr/>
              <p14:nvPr/>
            </p14:nvContentPartPr>
            <p14:xfrm>
              <a:off x="1495080" y="3066480"/>
              <a:ext cx="5637600" cy="1837800"/>
            </p14:xfrm>
          </p:contentPart>
        </mc:Choice>
        <mc:Fallback>
          <p:pic>
            <p:nvPicPr>
              <p:cNvPr id="3" name="Ink 2"/>
              <p:cNvPicPr/>
              <p:nvPr/>
            </p:nvPicPr>
            <p:blipFill>
              <a:blip r:embed="rId8"/>
              <a:stretch>
                <a:fillRect/>
              </a:stretch>
            </p:blipFill>
            <p:spPr>
              <a:xfrm>
                <a:off x="1490040" y="3061080"/>
                <a:ext cx="5651640" cy="1855440"/>
              </a:xfrm>
              <a:prstGeom prst="rect">
                <a:avLst/>
              </a:prstGeom>
            </p:spPr>
          </p:pic>
        </mc:Fallback>
      </mc:AlternateContent>
    </p:spTree>
    <p:extLst>
      <p:ext uri="{BB962C8B-B14F-4D97-AF65-F5344CB8AC3E}">
        <p14:creationId xmlns:p14="http://schemas.microsoft.com/office/powerpoint/2010/main" val="387221270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half" idx="2"/>
          </p:nvPr>
        </p:nvSpPr>
        <p:spPr/>
        <p:txBody>
          <a:bodyPr/>
          <a:lstStyle/>
          <a:p>
            <a:endParaRPr lang="en-US"/>
          </a:p>
        </p:txBody>
      </p:sp>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8948" y="5208295"/>
            <a:ext cx="1253511" cy="1293234"/>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284155"/>
            <a:ext cx="2300287" cy="998237"/>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4614" y="5191423"/>
            <a:ext cx="1295400" cy="129540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5207034"/>
            <a:ext cx="1363030" cy="125949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ounded Rectangle 1"/>
          <p:cNvSpPr/>
          <p:nvPr/>
        </p:nvSpPr>
        <p:spPr>
          <a:xfrm>
            <a:off x="349469" y="5016712"/>
            <a:ext cx="8721111" cy="1676400"/>
          </a:xfrm>
          <a:prstGeom prst="roundRect">
            <a:avLst/>
          </a:prstGeom>
          <a:solidFill>
            <a:schemeClr val="bg1">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1425448">
            <a:off x="2844870" y="804771"/>
            <a:ext cx="2997592" cy="2593876"/>
          </a:xfrm>
          <a:prstGeom prst="rect">
            <a:avLst/>
          </a:prstGeom>
          <a:noFill/>
          <a:ln w="19050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 Placeholder 4"/>
          <p:cNvSpPr txBox="1">
            <a:spLocks/>
          </p:cNvSpPr>
          <p:nvPr/>
        </p:nvSpPr>
        <p:spPr>
          <a:xfrm>
            <a:off x="6324600" y="3124200"/>
            <a:ext cx="2362200" cy="1339973"/>
          </a:xfrm>
          <a:prstGeom prst="rect">
            <a:avLst/>
          </a:prstGeom>
        </p:spPr>
        <p:txBody>
          <a:bodyPr vert="horz" lIns="91440" tIns="45720" rIns="91440" bIns="45720" rtlCol="0">
            <a:normAutofit/>
          </a:bodyPr>
          <a:lstStyle>
            <a:lvl1pPr marL="0" indent="0" algn="ctr" defTabSz="457200" rtl="0" eaLnBrk="1" latinLnBrk="0" hangingPunct="1">
              <a:spcBef>
                <a:spcPct val="20000"/>
              </a:spcBef>
              <a:buClr>
                <a:schemeClr val="accent1"/>
              </a:buClr>
              <a:buSzPct val="95000"/>
              <a:buFont typeface="Rage Italic" pitchFamily="66" charset="0"/>
              <a:buNone/>
              <a:defRPr sz="160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buClr>
                <a:schemeClr val="accent1"/>
              </a:buClr>
              <a:buSzPct val="95000"/>
              <a:buFont typeface="Rage Italic" pitchFamily="66" charset="0"/>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buClr>
                <a:schemeClr val="accent1"/>
              </a:buClr>
              <a:buSzPct val="95000"/>
              <a:buFont typeface="Rage Italic" pitchFamily="66" charset="0"/>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buClr>
                <a:schemeClr val="accent1"/>
              </a:buClr>
              <a:buSzPct val="95000"/>
              <a:buFont typeface="Rage Italic" pitchFamily="66" charset="0"/>
              <a:buNone/>
              <a:defRPr sz="900" kern="1200" baseline="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9pPr>
          </a:lstStyle>
          <a:p>
            <a:r>
              <a:rPr lang="en-US" dirty="0" smtClean="0"/>
              <a:t>Orientation was a problem. We now let you manually set the orientation.</a:t>
            </a:r>
            <a:endParaRPr lang="en-US" dirty="0"/>
          </a:p>
        </p:txBody>
      </p:sp>
      <mc:AlternateContent xmlns:mc="http://schemas.openxmlformats.org/markup-compatibility/2006">
        <mc:Choice xmlns:p14="http://schemas.microsoft.com/office/powerpoint/2010/main" Requires="p14">
          <p:contentPart p14:bwMode="auto" r:id="rId7">
            <p14:nvContentPartPr>
              <p14:cNvPr id="3" name="Ink 2"/>
              <p14:cNvContentPartPr/>
              <p14:nvPr/>
            </p14:nvContentPartPr>
            <p14:xfrm>
              <a:off x="6388560" y="1320840"/>
              <a:ext cx="2589120" cy="1631880"/>
            </p14:xfrm>
          </p:contentPart>
        </mc:Choice>
        <mc:Fallback>
          <p:pic>
            <p:nvPicPr>
              <p:cNvPr id="3" name="Ink 2"/>
              <p:cNvPicPr/>
              <p:nvPr/>
            </p:nvPicPr>
            <p:blipFill>
              <a:blip r:embed="rId8"/>
              <a:stretch>
                <a:fillRect/>
              </a:stretch>
            </p:blipFill>
            <p:spPr>
              <a:xfrm>
                <a:off x="6376680" y="1307880"/>
                <a:ext cx="2611080" cy="1656360"/>
              </a:xfrm>
              <a:prstGeom prst="rect">
                <a:avLst/>
              </a:prstGeom>
            </p:spPr>
          </p:pic>
        </mc:Fallback>
      </mc:AlternateContent>
    </p:spTree>
    <p:extLst>
      <p:ext uri="{BB962C8B-B14F-4D97-AF65-F5344CB8AC3E}">
        <p14:creationId xmlns:p14="http://schemas.microsoft.com/office/powerpoint/2010/main" val="19367479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Text Placeholder 4"/>
          <p:cNvSpPr txBox="1">
            <a:spLocks/>
          </p:cNvSpPr>
          <p:nvPr/>
        </p:nvSpPr>
        <p:spPr>
          <a:xfrm>
            <a:off x="6248400" y="3124296"/>
            <a:ext cx="2362200" cy="1416173"/>
          </a:xfrm>
          <a:prstGeom prst="rect">
            <a:avLst/>
          </a:prstGeom>
        </p:spPr>
        <p:txBody>
          <a:bodyPr vert="horz" lIns="91440" tIns="45720" rIns="91440" bIns="45720" rtlCol="0">
            <a:normAutofit/>
          </a:bodyPr>
          <a:lstStyle>
            <a:lvl1pPr marL="0" indent="0" algn="ctr" defTabSz="457200" rtl="0" eaLnBrk="1" latinLnBrk="0" hangingPunct="1">
              <a:spcBef>
                <a:spcPct val="20000"/>
              </a:spcBef>
              <a:buClr>
                <a:schemeClr val="accent1"/>
              </a:buClr>
              <a:buSzPct val="95000"/>
              <a:buFont typeface="Rage Italic" pitchFamily="66" charset="0"/>
              <a:buNone/>
              <a:defRPr sz="160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buClr>
                <a:schemeClr val="accent1"/>
              </a:buClr>
              <a:buSzPct val="95000"/>
              <a:buFont typeface="Rage Italic" pitchFamily="66" charset="0"/>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buClr>
                <a:schemeClr val="accent1"/>
              </a:buClr>
              <a:buSzPct val="95000"/>
              <a:buFont typeface="Rage Italic" pitchFamily="66" charset="0"/>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buClr>
                <a:schemeClr val="accent1"/>
              </a:buClr>
              <a:buSzPct val="95000"/>
              <a:buFont typeface="Rage Italic" pitchFamily="66" charset="0"/>
              <a:buNone/>
              <a:defRPr sz="900" kern="1200" baseline="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9pPr>
          </a:lstStyle>
          <a:p>
            <a:r>
              <a:rPr lang="en-US" dirty="0" smtClean="0"/>
              <a:t>Parsing errors were hidden from the user. All parsing errors now are highlighted with descriptions</a:t>
            </a:r>
            <a:endParaRPr lang="en-US" dirty="0"/>
          </a:p>
        </p:txBody>
      </p:sp>
      <p:pic>
        <p:nvPicPr>
          <p:cNvPr id="1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714">
            <a:off x="2458050" y="796463"/>
            <a:ext cx="3863233" cy="1676496"/>
          </a:xfrm>
          <a:prstGeom prst="rect">
            <a:avLst/>
          </a:prstGeom>
          <a:solidFill>
            <a:schemeClr val="bg1">
              <a:alpha val="72000"/>
            </a:schemeClr>
          </a:solidFill>
          <a:ln w="19050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948" y="5208295"/>
            <a:ext cx="1253511" cy="1293234"/>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00" y="5284155"/>
            <a:ext cx="2300287" cy="998237"/>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454614" y="5191423"/>
            <a:ext cx="1295400" cy="129540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5207034"/>
            <a:ext cx="1363030" cy="125949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Rounded Rectangle 25"/>
          <p:cNvSpPr/>
          <p:nvPr/>
        </p:nvSpPr>
        <p:spPr>
          <a:xfrm>
            <a:off x="1909515" y="5016712"/>
            <a:ext cx="7078717" cy="1676400"/>
          </a:xfrm>
          <a:prstGeom prst="roundRect">
            <a:avLst/>
          </a:prstGeom>
          <a:solidFill>
            <a:schemeClr val="bg1">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mc:Choice xmlns:p14="http://schemas.microsoft.com/office/powerpoint/2010/main" Requires="p14">
          <p:contentPart p14:bwMode="auto" r:id="rId7">
            <p14:nvContentPartPr>
              <p14:cNvPr id="2" name="Ink 1"/>
              <p14:cNvContentPartPr/>
              <p14:nvPr/>
            </p14:nvContentPartPr>
            <p14:xfrm>
              <a:off x="3821400" y="3414960"/>
              <a:ext cx="3064320" cy="1666080"/>
            </p14:xfrm>
          </p:contentPart>
        </mc:Choice>
        <mc:Fallback>
          <p:pic>
            <p:nvPicPr>
              <p:cNvPr id="2" name="Ink 1"/>
              <p:cNvPicPr/>
              <p:nvPr/>
            </p:nvPicPr>
            <p:blipFill>
              <a:blip r:embed="rId8"/>
              <a:stretch>
                <a:fillRect/>
              </a:stretch>
            </p:blipFill>
            <p:spPr>
              <a:xfrm>
                <a:off x="3812040" y="3403800"/>
                <a:ext cx="3077640" cy="1689480"/>
              </a:xfrm>
              <a:prstGeom prst="rect">
                <a:avLst/>
              </a:prstGeom>
            </p:spPr>
          </p:pic>
        </mc:Fallback>
      </mc:AlternateContent>
    </p:spTree>
    <p:extLst>
      <p:ext uri="{BB962C8B-B14F-4D97-AF65-F5344CB8AC3E}">
        <p14:creationId xmlns:p14="http://schemas.microsoft.com/office/powerpoint/2010/main" val="351303585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6248400" y="3124296"/>
            <a:ext cx="2362200" cy="1416173"/>
          </a:xfrm>
          <a:prstGeom prst="rect">
            <a:avLst/>
          </a:prstGeom>
        </p:spPr>
        <p:txBody>
          <a:bodyPr vert="horz" lIns="91440" tIns="45720" rIns="91440" bIns="45720" rtlCol="0">
            <a:normAutofit/>
          </a:bodyPr>
          <a:lstStyle>
            <a:lvl1pPr marL="0" indent="0" algn="ctr" defTabSz="457200" rtl="0" eaLnBrk="1" latinLnBrk="0" hangingPunct="1">
              <a:spcBef>
                <a:spcPct val="20000"/>
              </a:spcBef>
              <a:buClr>
                <a:schemeClr val="accent1"/>
              </a:buClr>
              <a:buSzPct val="95000"/>
              <a:buFont typeface="Rage Italic" pitchFamily="66" charset="0"/>
              <a:buNone/>
              <a:defRPr sz="160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buClr>
                <a:schemeClr val="accent1"/>
              </a:buClr>
              <a:buSzPct val="95000"/>
              <a:buFont typeface="Rage Italic" pitchFamily="66" charset="0"/>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buClr>
                <a:schemeClr val="accent1"/>
              </a:buClr>
              <a:buSzPct val="95000"/>
              <a:buFont typeface="Rage Italic" pitchFamily="66" charset="0"/>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buClr>
                <a:schemeClr val="accent1"/>
              </a:buClr>
              <a:buSzPct val="95000"/>
              <a:buFont typeface="Rage Italic" pitchFamily="66" charset="0"/>
              <a:buNone/>
              <a:defRPr sz="900" kern="1200" baseline="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9pPr>
          </a:lstStyle>
          <a:p>
            <a:r>
              <a:rPr lang="en-US" dirty="0" smtClean="0"/>
              <a:t>Connections were a problem. We now let you manually extend wires, creating connections permanently</a:t>
            </a:r>
            <a:endParaRPr lang="en-US" dirty="0"/>
          </a:p>
        </p:txBody>
      </p:sp>
      <p:pic>
        <p:nvPicPr>
          <p:cNvPr id="1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2741" y="840445"/>
            <a:ext cx="2660878" cy="2745201"/>
          </a:xfrm>
          <a:prstGeom prst="rect">
            <a:avLst/>
          </a:prstGeom>
          <a:noFill/>
          <a:ln w="19050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78948" y="5208295"/>
            <a:ext cx="1253511" cy="1293234"/>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5284155"/>
            <a:ext cx="2300287" cy="998237"/>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67400" y="5207034"/>
            <a:ext cx="1363030" cy="125949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54614" y="5191423"/>
            <a:ext cx="1295400" cy="129540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2" name="Rounded Rectangle 21"/>
          <p:cNvSpPr/>
          <p:nvPr/>
        </p:nvSpPr>
        <p:spPr>
          <a:xfrm>
            <a:off x="4378948" y="5016712"/>
            <a:ext cx="4609284" cy="1676400"/>
          </a:xfrm>
          <a:prstGeom prst="roundRect">
            <a:avLst/>
          </a:prstGeom>
          <a:solidFill>
            <a:schemeClr val="bg1">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73572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4"/>
          <p:cNvSpPr txBox="1">
            <a:spLocks/>
          </p:cNvSpPr>
          <p:nvPr/>
        </p:nvSpPr>
        <p:spPr>
          <a:xfrm>
            <a:off x="6248400" y="3124296"/>
            <a:ext cx="2362200" cy="1416173"/>
          </a:xfrm>
          <a:prstGeom prst="rect">
            <a:avLst/>
          </a:prstGeom>
        </p:spPr>
        <p:txBody>
          <a:bodyPr vert="horz" lIns="91440" tIns="45720" rIns="91440" bIns="45720" rtlCol="0">
            <a:normAutofit/>
          </a:bodyPr>
          <a:lstStyle>
            <a:lvl1pPr marL="0" indent="0" algn="ctr" defTabSz="457200" rtl="0" eaLnBrk="1" latinLnBrk="0" hangingPunct="1">
              <a:spcBef>
                <a:spcPct val="20000"/>
              </a:spcBef>
              <a:buClr>
                <a:schemeClr val="accent1"/>
              </a:buClr>
              <a:buSzPct val="95000"/>
              <a:buFont typeface="Rage Italic" pitchFamily="66" charset="0"/>
              <a:buNone/>
              <a:defRPr sz="160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buClr>
                <a:schemeClr val="accent1"/>
              </a:buClr>
              <a:buSzPct val="95000"/>
              <a:buFont typeface="Rage Italic" pitchFamily="66" charset="0"/>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buClr>
                <a:schemeClr val="accent1"/>
              </a:buClr>
              <a:buSzPct val="95000"/>
              <a:buFont typeface="Rage Italic" pitchFamily="66" charset="0"/>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buClr>
                <a:schemeClr val="accent1"/>
              </a:buClr>
              <a:buSzPct val="95000"/>
              <a:buFont typeface="Rage Italic" pitchFamily="66" charset="0"/>
              <a:buNone/>
              <a:defRPr sz="900" kern="1200" baseline="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9pPr>
          </a:lstStyle>
          <a:p>
            <a:r>
              <a:rPr lang="en-US" dirty="0" smtClean="0"/>
              <a:t>The recognizer’s behavior was hidden from the user. Now the templates matched to the strokes are viewable.</a:t>
            </a:r>
            <a:endParaRPr lang="en-US" dirty="0"/>
          </a:p>
        </p:txBody>
      </p:sp>
      <p:pic>
        <p:nvPicPr>
          <p:cNvPr id="1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368302">
            <a:off x="3031926" y="821522"/>
            <a:ext cx="2929382" cy="2706859"/>
          </a:xfrm>
          <a:prstGeom prst="rect">
            <a:avLst/>
          </a:prstGeom>
          <a:noFill/>
          <a:ln w="19050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948" y="5208295"/>
            <a:ext cx="1253511" cy="1293234"/>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5284155"/>
            <a:ext cx="2300287" cy="998237"/>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5207034"/>
            <a:ext cx="1363030" cy="125949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4614" y="5191423"/>
            <a:ext cx="1295400" cy="129540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ounded Rectangle 20"/>
          <p:cNvSpPr/>
          <p:nvPr/>
        </p:nvSpPr>
        <p:spPr>
          <a:xfrm>
            <a:off x="5791200" y="5016712"/>
            <a:ext cx="3197032" cy="1676400"/>
          </a:xfrm>
          <a:prstGeom prst="roundRect">
            <a:avLst/>
          </a:prstGeom>
          <a:solidFill>
            <a:schemeClr val="bg1">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9086633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 Placeholder 4"/>
          <p:cNvSpPr txBox="1">
            <a:spLocks/>
          </p:cNvSpPr>
          <p:nvPr/>
        </p:nvSpPr>
        <p:spPr>
          <a:xfrm>
            <a:off x="6324600" y="3124200"/>
            <a:ext cx="2362200" cy="1339973"/>
          </a:xfrm>
          <a:prstGeom prst="rect">
            <a:avLst/>
          </a:prstGeom>
        </p:spPr>
        <p:txBody>
          <a:bodyPr vert="horz" lIns="91440" tIns="45720" rIns="91440" bIns="45720" rtlCol="0">
            <a:normAutofit/>
          </a:bodyPr>
          <a:lstStyle>
            <a:lvl1pPr marL="0" indent="0" algn="ctr" defTabSz="457200" rtl="0" eaLnBrk="1" latinLnBrk="0" hangingPunct="1">
              <a:spcBef>
                <a:spcPct val="20000"/>
              </a:spcBef>
              <a:buClr>
                <a:schemeClr val="accent1"/>
              </a:buClr>
              <a:buSzPct val="95000"/>
              <a:buFont typeface="Rage Italic" pitchFamily="66" charset="0"/>
              <a:buNone/>
              <a:defRPr sz="1600" kern="1200">
                <a:solidFill>
                  <a:schemeClr val="tx1">
                    <a:lumMod val="75000"/>
                    <a:lumOff val="25000"/>
                  </a:schemeClr>
                </a:solidFill>
                <a:latin typeface="+mn-lt"/>
                <a:ea typeface="+mn-ea"/>
                <a:cs typeface="+mn-cs"/>
              </a:defRPr>
            </a:lvl1pPr>
            <a:lvl2pPr marL="457200" indent="0" algn="l" defTabSz="457200" rtl="0" eaLnBrk="1" latinLnBrk="0" hangingPunct="1">
              <a:spcBef>
                <a:spcPct val="20000"/>
              </a:spcBef>
              <a:buClr>
                <a:schemeClr val="accent1"/>
              </a:buClr>
              <a:buSzPct val="95000"/>
              <a:buFont typeface="Rage Italic" pitchFamily="66" charset="0"/>
              <a:buNone/>
              <a:defRPr sz="1200" kern="1200">
                <a:solidFill>
                  <a:schemeClr val="tx1">
                    <a:lumMod val="75000"/>
                    <a:lumOff val="25000"/>
                  </a:schemeClr>
                </a:solidFill>
                <a:latin typeface="+mn-lt"/>
                <a:ea typeface="+mn-ea"/>
                <a:cs typeface="+mn-cs"/>
              </a:defRPr>
            </a:lvl2pPr>
            <a:lvl3pPr marL="914400" indent="0" algn="l" defTabSz="457200" rtl="0" eaLnBrk="1" latinLnBrk="0" hangingPunct="1">
              <a:spcBef>
                <a:spcPct val="20000"/>
              </a:spcBef>
              <a:buClr>
                <a:schemeClr val="accent1"/>
              </a:buClr>
              <a:buSzPct val="95000"/>
              <a:buFont typeface="Rage Italic" pitchFamily="66" charset="0"/>
              <a:buNone/>
              <a:defRPr sz="1000" kern="1200">
                <a:solidFill>
                  <a:schemeClr val="tx1">
                    <a:lumMod val="75000"/>
                    <a:lumOff val="25000"/>
                  </a:schemeClr>
                </a:solidFill>
                <a:latin typeface="+mn-lt"/>
                <a:ea typeface="+mn-ea"/>
                <a:cs typeface="+mn-cs"/>
              </a:defRPr>
            </a:lvl3pPr>
            <a:lvl4pPr marL="1371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4pPr>
            <a:lvl5pPr marL="1828800" indent="0" algn="l" defTabSz="457200" rtl="0" eaLnBrk="1" latinLnBrk="0" hangingPunct="1">
              <a:spcBef>
                <a:spcPct val="20000"/>
              </a:spcBef>
              <a:buClr>
                <a:schemeClr val="accent1"/>
              </a:buClr>
              <a:buSzPct val="95000"/>
              <a:buFont typeface="Rage Italic" pitchFamily="66" charset="0"/>
              <a:buNone/>
              <a:defRPr sz="900" kern="1200" baseline="0">
                <a:solidFill>
                  <a:schemeClr val="tx1">
                    <a:lumMod val="75000"/>
                    <a:lumOff val="25000"/>
                  </a:schemeClr>
                </a:solidFill>
                <a:latin typeface="+mn-lt"/>
                <a:ea typeface="+mn-ea"/>
                <a:cs typeface="+mn-cs"/>
              </a:defRPr>
            </a:lvl5pPr>
            <a:lvl6pPr marL="22860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6pPr>
            <a:lvl7pPr marL="27432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7pPr>
            <a:lvl8pPr marL="32004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8pPr>
            <a:lvl9pPr marL="3657600" indent="0" algn="l" defTabSz="457200" rtl="0" eaLnBrk="1" latinLnBrk="0" hangingPunct="1">
              <a:spcBef>
                <a:spcPct val="20000"/>
              </a:spcBef>
              <a:buClr>
                <a:schemeClr val="accent1"/>
              </a:buClr>
              <a:buSzPct val="95000"/>
              <a:buFont typeface="Rage Italic" pitchFamily="66" charset="0"/>
              <a:buNone/>
              <a:defRPr sz="900" kern="1200">
                <a:solidFill>
                  <a:schemeClr val="tx1">
                    <a:lumMod val="75000"/>
                    <a:lumOff val="25000"/>
                  </a:schemeClr>
                </a:solidFill>
                <a:latin typeface="+mn-lt"/>
                <a:ea typeface="+mn-ea"/>
                <a:cs typeface="+mn-cs"/>
              </a:defRPr>
            </a:lvl9pPr>
          </a:lstStyle>
          <a:p>
            <a:r>
              <a:rPr lang="en-US" dirty="0" smtClean="0"/>
              <a:t>Users had no way of trying to explicitly interacting with the recognizer. Now the user can practice gates.</a:t>
            </a:r>
            <a:endParaRPr lang="en-US" dirty="0"/>
          </a:p>
        </p:txBody>
      </p:sp>
      <p:pic>
        <p:nvPicPr>
          <p:cNvPr id="15"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175923">
            <a:off x="3085882" y="799882"/>
            <a:ext cx="2713884" cy="2713884"/>
          </a:xfrm>
          <a:prstGeom prst="rect">
            <a:avLst/>
          </a:prstGeom>
          <a:noFill/>
          <a:ln w="19050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7862" y="5207034"/>
            <a:ext cx="1460938" cy="1264178"/>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8948" y="5208295"/>
            <a:ext cx="1253511" cy="1293234"/>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0" y="5284155"/>
            <a:ext cx="2300287" cy="998237"/>
          </a:xfrm>
          <a:prstGeom prst="rect">
            <a:avLst/>
          </a:prstGeom>
          <a:solidFill>
            <a:schemeClr val="bg1">
              <a:alpha val="72000"/>
            </a:schemeClr>
          </a:solidFill>
          <a:ln w="0">
            <a:solidFill>
              <a:schemeClr val="bg1">
                <a:lumMod val="8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867400" y="5207034"/>
            <a:ext cx="1363030" cy="125949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454614" y="5191423"/>
            <a:ext cx="1295400" cy="1295400"/>
          </a:xfrm>
          <a:prstGeom prst="rect">
            <a:avLst/>
          </a:prstGeom>
          <a:noFill/>
          <a:ln w="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Rounded Rectangle 20"/>
          <p:cNvSpPr/>
          <p:nvPr/>
        </p:nvSpPr>
        <p:spPr>
          <a:xfrm>
            <a:off x="7427816" y="5016712"/>
            <a:ext cx="1560416" cy="1676400"/>
          </a:xfrm>
          <a:prstGeom prst="roundRect">
            <a:avLst/>
          </a:prstGeom>
          <a:solidFill>
            <a:schemeClr val="bg1">
              <a:alpha val="72000"/>
            </a:schemeClr>
          </a:solidFill>
          <a:ln w="571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927103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Creating complex circuits</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30970"/>
            <a:ext cx="3761902" cy="1857375"/>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0800" y="2286000"/>
            <a:ext cx="3761903" cy="2447649"/>
          </a:xfrm>
          <a:prstGeom prst="rect">
            <a:avLst/>
          </a:prstGeom>
        </p:spPr>
      </p:pic>
    </p:spTree>
    <p:extLst>
      <p:ext uri="{BB962C8B-B14F-4D97-AF65-F5344CB8AC3E}">
        <p14:creationId xmlns:p14="http://schemas.microsoft.com/office/powerpoint/2010/main" val="16877420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7883" y="368105"/>
            <a:ext cx="5501873" cy="4584895"/>
          </a:xfrm>
          <a:prstGeom prst="rect">
            <a:avLst/>
          </a:prstGeom>
        </p:spPr>
      </p:pic>
      <p:cxnSp>
        <p:nvCxnSpPr>
          <p:cNvPr id="10" name="Straight Arrow Connector 9"/>
          <p:cNvCxnSpPr/>
          <p:nvPr/>
        </p:nvCxnSpPr>
        <p:spPr>
          <a:xfrm flipH="1" flipV="1">
            <a:off x="1676400" y="2057400"/>
            <a:ext cx="381000" cy="679352"/>
          </a:xfrm>
          <a:prstGeom prst="straightConnector1">
            <a:avLst/>
          </a:prstGeom>
          <a:ln w="635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59855" y="3352800"/>
            <a:ext cx="3975220" cy="2819400"/>
          </a:xfrm>
          <a:prstGeom prst="rect">
            <a:avLst/>
          </a:prstGeom>
        </p:spPr>
      </p:pic>
    </p:spTree>
    <p:extLst>
      <p:ext uri="{BB962C8B-B14F-4D97-AF65-F5344CB8AC3E}">
        <p14:creationId xmlns:p14="http://schemas.microsoft.com/office/powerpoint/2010/main" val="81751529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LogiSketch</a:t>
            </a:r>
            <a:endParaRPr lang="en-US" dirty="0"/>
          </a:p>
        </p:txBody>
      </p:sp>
      <p:sp>
        <p:nvSpPr>
          <p:cNvPr id="3" name="Content Placeholder 2"/>
          <p:cNvSpPr>
            <a:spLocks noGrp="1"/>
          </p:cNvSpPr>
          <p:nvPr>
            <p:ph idx="1"/>
          </p:nvPr>
        </p:nvSpPr>
        <p:spPr>
          <a:xfrm>
            <a:off x="818400" y="1752601"/>
            <a:ext cx="7467600" cy="838200"/>
          </a:xfrm>
        </p:spPr>
        <p:txBody>
          <a:bodyPr>
            <a:normAutofit/>
          </a:bodyPr>
          <a:lstStyle/>
          <a:p>
            <a:pPr algn="just"/>
            <a:r>
              <a:rPr lang="en-US" dirty="0" smtClean="0">
                <a:solidFill>
                  <a:srgbClr val="000000"/>
                </a:solidFill>
              </a:rPr>
              <a:t>An </a:t>
            </a:r>
            <a:r>
              <a:rPr lang="en-US" dirty="0">
                <a:solidFill>
                  <a:srgbClr val="000000"/>
                </a:solidFill>
              </a:rPr>
              <a:t>intuitive system for sketching, editing, recognizing, and simulating logic circuits in a tablet </a:t>
            </a:r>
            <a:r>
              <a:rPr lang="en-US" dirty="0" smtClean="0">
                <a:solidFill>
                  <a:srgbClr val="000000"/>
                </a:solidFill>
              </a:rPr>
              <a:t>environment</a:t>
            </a:r>
            <a:endParaRPr lang="en-US" dirty="0"/>
          </a:p>
        </p:txBody>
      </p:sp>
      <p:pic>
        <p:nvPicPr>
          <p:cNvPr id="1029"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42600" y="3493929"/>
            <a:ext cx="2216598" cy="17645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000" y="3488230"/>
            <a:ext cx="2209800" cy="1775929"/>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6" name="Picture 2" descr="C:\Users\Research\Documents\sketch\Papers\2011-2012\Poster\MainPicture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1800" y="3037200"/>
            <a:ext cx="3048000" cy="2543397"/>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2590800" y="4238457"/>
            <a:ext cx="520200" cy="258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a:off x="6159000" y="4270329"/>
            <a:ext cx="470400" cy="25826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08863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1030"/>
                                        </p:tgtEl>
                                        <p:attrNameLst>
                                          <p:attrName>style.visibility</p:attrName>
                                        </p:attrNameLst>
                                      </p:cBhvr>
                                      <p:to>
                                        <p:strVal val="visible"/>
                                      </p:to>
                                    </p:set>
                                    <p:anim calcmode="lin" valueType="num">
                                      <p:cBhvr>
                                        <p:cTn id="7" dur="750" fill="hold"/>
                                        <p:tgtEl>
                                          <p:spTgt spid="1030"/>
                                        </p:tgtEl>
                                        <p:attrNameLst>
                                          <p:attrName>ppt_w</p:attrName>
                                        </p:attrNameLst>
                                      </p:cBhvr>
                                      <p:tavLst>
                                        <p:tav tm="0">
                                          <p:val>
                                            <p:fltVal val="0"/>
                                          </p:val>
                                        </p:tav>
                                        <p:tav tm="100000">
                                          <p:val>
                                            <p:strVal val="#ppt_w"/>
                                          </p:val>
                                        </p:tav>
                                      </p:tavLst>
                                    </p:anim>
                                    <p:anim calcmode="lin" valueType="num">
                                      <p:cBhvr>
                                        <p:cTn id="8" dur="750" fill="hold"/>
                                        <p:tgtEl>
                                          <p:spTgt spid="1030"/>
                                        </p:tgtEl>
                                        <p:attrNameLst>
                                          <p:attrName>ppt_h</p:attrName>
                                        </p:attrNameLst>
                                      </p:cBhvr>
                                      <p:tavLst>
                                        <p:tav tm="0">
                                          <p:val>
                                            <p:fltVal val="0"/>
                                          </p:val>
                                        </p:tav>
                                        <p:tav tm="100000">
                                          <p:val>
                                            <p:strVal val="#ppt_h"/>
                                          </p:val>
                                        </p:tav>
                                      </p:tavLst>
                                    </p:anim>
                                    <p:anim calcmode="lin" valueType="num">
                                      <p:cBhvr>
                                        <p:cTn id="9" dur="750" fill="hold"/>
                                        <p:tgtEl>
                                          <p:spTgt spid="1030"/>
                                        </p:tgtEl>
                                        <p:attrNameLst>
                                          <p:attrName>style.rotation</p:attrName>
                                        </p:attrNameLst>
                                      </p:cBhvr>
                                      <p:tavLst>
                                        <p:tav tm="0">
                                          <p:val>
                                            <p:fltVal val="90"/>
                                          </p:val>
                                        </p:tav>
                                        <p:tav tm="100000">
                                          <p:val>
                                            <p:fltVal val="0"/>
                                          </p:val>
                                        </p:tav>
                                      </p:tavLst>
                                    </p:anim>
                                    <p:animEffect transition="in" filter="fade">
                                      <p:cBhvr>
                                        <p:cTn id="10" dur="750"/>
                                        <p:tgtEl>
                                          <p:spTgt spid="1030"/>
                                        </p:tgtEl>
                                      </p:cBhvr>
                                    </p:animEffect>
                                  </p:childTnLst>
                                </p:cTn>
                              </p:par>
                            </p:childTnLst>
                          </p:cTn>
                        </p:par>
                        <p:par>
                          <p:cTn id="11" fill="hold">
                            <p:stCondLst>
                              <p:cond delay="750"/>
                            </p:stCondLst>
                            <p:childTnLst>
                              <p:par>
                                <p:cTn id="12" presetID="1" presetClass="entr" presetSubtype="0" fill="hold" grpId="0" nodeType="afterEffect">
                                  <p:stCondLst>
                                    <p:cond delay="75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1500"/>
                            </p:stCondLst>
                            <p:childTnLst>
                              <p:par>
                                <p:cTn id="15" presetID="31" presetClass="entr" presetSubtype="0" fill="hold" nodeType="afterEffect">
                                  <p:stCondLst>
                                    <p:cond delay="0"/>
                                  </p:stCondLst>
                                  <p:childTnLst>
                                    <p:set>
                                      <p:cBhvr>
                                        <p:cTn id="16" dur="1" fill="hold">
                                          <p:stCondLst>
                                            <p:cond delay="0"/>
                                          </p:stCondLst>
                                        </p:cTn>
                                        <p:tgtEl>
                                          <p:spTgt spid="1026"/>
                                        </p:tgtEl>
                                        <p:attrNameLst>
                                          <p:attrName>style.visibility</p:attrName>
                                        </p:attrNameLst>
                                      </p:cBhvr>
                                      <p:to>
                                        <p:strVal val="visible"/>
                                      </p:to>
                                    </p:set>
                                    <p:anim calcmode="lin" valueType="num">
                                      <p:cBhvr>
                                        <p:cTn id="17" dur="750" fill="hold"/>
                                        <p:tgtEl>
                                          <p:spTgt spid="1026"/>
                                        </p:tgtEl>
                                        <p:attrNameLst>
                                          <p:attrName>ppt_w</p:attrName>
                                        </p:attrNameLst>
                                      </p:cBhvr>
                                      <p:tavLst>
                                        <p:tav tm="0">
                                          <p:val>
                                            <p:fltVal val="0"/>
                                          </p:val>
                                        </p:tav>
                                        <p:tav tm="100000">
                                          <p:val>
                                            <p:strVal val="#ppt_w"/>
                                          </p:val>
                                        </p:tav>
                                      </p:tavLst>
                                    </p:anim>
                                    <p:anim calcmode="lin" valueType="num">
                                      <p:cBhvr>
                                        <p:cTn id="18" dur="750" fill="hold"/>
                                        <p:tgtEl>
                                          <p:spTgt spid="1026"/>
                                        </p:tgtEl>
                                        <p:attrNameLst>
                                          <p:attrName>ppt_h</p:attrName>
                                        </p:attrNameLst>
                                      </p:cBhvr>
                                      <p:tavLst>
                                        <p:tav tm="0">
                                          <p:val>
                                            <p:fltVal val="0"/>
                                          </p:val>
                                        </p:tav>
                                        <p:tav tm="100000">
                                          <p:val>
                                            <p:strVal val="#ppt_h"/>
                                          </p:val>
                                        </p:tav>
                                      </p:tavLst>
                                    </p:anim>
                                    <p:anim calcmode="lin" valueType="num">
                                      <p:cBhvr>
                                        <p:cTn id="19" dur="750" fill="hold"/>
                                        <p:tgtEl>
                                          <p:spTgt spid="1026"/>
                                        </p:tgtEl>
                                        <p:attrNameLst>
                                          <p:attrName>style.rotation</p:attrName>
                                        </p:attrNameLst>
                                      </p:cBhvr>
                                      <p:tavLst>
                                        <p:tav tm="0">
                                          <p:val>
                                            <p:fltVal val="90"/>
                                          </p:val>
                                        </p:tav>
                                        <p:tav tm="100000">
                                          <p:val>
                                            <p:fltVal val="0"/>
                                          </p:val>
                                        </p:tav>
                                      </p:tavLst>
                                    </p:anim>
                                    <p:animEffect transition="in" filter="fade">
                                      <p:cBhvr>
                                        <p:cTn id="20" dur="750"/>
                                        <p:tgtEl>
                                          <p:spTgt spid="1026"/>
                                        </p:tgtEl>
                                      </p:cBhvr>
                                    </p:animEffect>
                                  </p:childTnLst>
                                </p:cTn>
                              </p:par>
                            </p:childTnLst>
                          </p:cTn>
                        </p:par>
                        <p:par>
                          <p:cTn id="21" fill="hold">
                            <p:stCondLst>
                              <p:cond delay="2250"/>
                            </p:stCondLst>
                            <p:childTnLst>
                              <p:par>
                                <p:cTn id="22" presetID="1" presetClass="entr" presetSubtype="0" fill="hold" grpId="0" nodeType="afterEffect">
                                  <p:stCondLst>
                                    <p:cond delay="75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3000"/>
                            </p:stCondLst>
                            <p:childTnLst>
                              <p:par>
                                <p:cTn id="25" presetID="31" presetClass="entr" presetSubtype="0" fill="hold" nodeType="afterEffect">
                                  <p:stCondLst>
                                    <p:cond delay="0"/>
                                  </p:stCondLst>
                                  <p:childTnLst>
                                    <p:set>
                                      <p:cBhvr>
                                        <p:cTn id="26" dur="1" fill="hold">
                                          <p:stCondLst>
                                            <p:cond delay="0"/>
                                          </p:stCondLst>
                                        </p:cTn>
                                        <p:tgtEl>
                                          <p:spTgt spid="1029"/>
                                        </p:tgtEl>
                                        <p:attrNameLst>
                                          <p:attrName>style.visibility</p:attrName>
                                        </p:attrNameLst>
                                      </p:cBhvr>
                                      <p:to>
                                        <p:strVal val="visible"/>
                                      </p:to>
                                    </p:set>
                                    <p:anim calcmode="lin" valueType="num">
                                      <p:cBhvr>
                                        <p:cTn id="27" dur="750" fill="hold"/>
                                        <p:tgtEl>
                                          <p:spTgt spid="1029"/>
                                        </p:tgtEl>
                                        <p:attrNameLst>
                                          <p:attrName>ppt_w</p:attrName>
                                        </p:attrNameLst>
                                      </p:cBhvr>
                                      <p:tavLst>
                                        <p:tav tm="0">
                                          <p:val>
                                            <p:fltVal val="0"/>
                                          </p:val>
                                        </p:tav>
                                        <p:tav tm="100000">
                                          <p:val>
                                            <p:strVal val="#ppt_w"/>
                                          </p:val>
                                        </p:tav>
                                      </p:tavLst>
                                    </p:anim>
                                    <p:anim calcmode="lin" valueType="num">
                                      <p:cBhvr>
                                        <p:cTn id="28" dur="750" fill="hold"/>
                                        <p:tgtEl>
                                          <p:spTgt spid="1029"/>
                                        </p:tgtEl>
                                        <p:attrNameLst>
                                          <p:attrName>ppt_h</p:attrName>
                                        </p:attrNameLst>
                                      </p:cBhvr>
                                      <p:tavLst>
                                        <p:tav tm="0">
                                          <p:val>
                                            <p:fltVal val="0"/>
                                          </p:val>
                                        </p:tav>
                                        <p:tav tm="100000">
                                          <p:val>
                                            <p:strVal val="#ppt_h"/>
                                          </p:val>
                                        </p:tav>
                                      </p:tavLst>
                                    </p:anim>
                                    <p:anim calcmode="lin" valueType="num">
                                      <p:cBhvr>
                                        <p:cTn id="29" dur="750" fill="hold"/>
                                        <p:tgtEl>
                                          <p:spTgt spid="1029"/>
                                        </p:tgtEl>
                                        <p:attrNameLst>
                                          <p:attrName>style.rotation</p:attrName>
                                        </p:attrNameLst>
                                      </p:cBhvr>
                                      <p:tavLst>
                                        <p:tav tm="0">
                                          <p:val>
                                            <p:fltVal val="90"/>
                                          </p:val>
                                        </p:tav>
                                        <p:tav tm="100000">
                                          <p:val>
                                            <p:fltVal val="0"/>
                                          </p:val>
                                        </p:tav>
                                      </p:tavLst>
                                    </p:anim>
                                    <p:animEffect transition="in" filter="fade">
                                      <p:cBhvr>
                                        <p:cTn id="30" dur="75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609600"/>
            <a:ext cx="5944430" cy="4953692"/>
          </a:xfrm>
          <a:prstGeom prst="rect">
            <a:avLst/>
          </a:prstGeom>
        </p:spPr>
      </p:pic>
      <p:cxnSp>
        <p:nvCxnSpPr>
          <p:cNvPr id="7" name="Straight Arrow Connector 6"/>
          <p:cNvCxnSpPr/>
          <p:nvPr/>
        </p:nvCxnSpPr>
        <p:spPr>
          <a:xfrm flipH="1" flipV="1">
            <a:off x="5257800" y="4267200"/>
            <a:ext cx="381000" cy="679352"/>
          </a:xfrm>
          <a:prstGeom prst="straightConnector1">
            <a:avLst/>
          </a:prstGeom>
          <a:ln w="63500" cmpd="sng">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81191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51280" y="5376135"/>
            <a:ext cx="8041440" cy="719865"/>
          </a:xfrm>
        </p:spPr>
        <p:txBody>
          <a:bodyPr/>
          <a:lstStyle/>
          <a:p>
            <a:r>
              <a:rPr lang="en-US" dirty="0" smtClean="0"/>
              <a:t>Compatibility with other tools </a:t>
            </a:r>
            <a:endParaRPr lang="en-US" dirty="0"/>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rot="268652">
            <a:off x="2647736" y="1207345"/>
            <a:ext cx="3739606" cy="3556952"/>
          </a:xfrm>
          <a:prstGeom prst="rect">
            <a:avLst/>
          </a:prstGeom>
          <a:noFill/>
          <a:ln w="190500">
            <a:solidFill>
              <a:schemeClr val="bg1">
                <a:lumMod val="8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2308314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normAutofit/>
          </a:bodyPr>
          <a:lstStyle/>
          <a:p>
            <a:r>
              <a:rPr lang="en-US" sz="2800" dirty="0" smtClean="0"/>
              <a:t>Investigate user responses to moving and rotating UIs</a:t>
            </a:r>
          </a:p>
          <a:p>
            <a:r>
              <a:rPr lang="en-US" sz="2800" dirty="0" smtClean="0"/>
              <a:t>Develop more precise tools for correcting grouping </a:t>
            </a:r>
            <a:r>
              <a:rPr lang="en-US" sz="2800" dirty="0" err="1" smtClean="0"/>
              <a:t>vs</a:t>
            </a:r>
            <a:r>
              <a:rPr lang="en-US" sz="2800" dirty="0" smtClean="0"/>
              <a:t> recognition errors</a:t>
            </a:r>
          </a:p>
          <a:p>
            <a:endParaRPr lang="en-US" sz="2800" dirty="0" smtClean="0"/>
          </a:p>
        </p:txBody>
      </p:sp>
      <mc:AlternateContent xmlns:mc="http://schemas.openxmlformats.org/markup-compatibility/2006">
        <mc:Choice xmlns:p14="http://schemas.microsoft.com/office/powerpoint/2010/main" Requires="p14">
          <p:contentPart p14:bwMode="auto" r:id="rId2">
            <p14:nvContentPartPr>
              <p14:cNvPr id="4" name="Ink 3"/>
              <p14:cNvContentPartPr/>
              <p14:nvPr/>
            </p14:nvContentPartPr>
            <p14:xfrm>
              <a:off x="1586520" y="3864600"/>
              <a:ext cx="2553480" cy="2138040"/>
            </p14:xfrm>
          </p:contentPart>
        </mc:Choice>
        <mc:Fallback>
          <p:pic>
            <p:nvPicPr>
              <p:cNvPr id="4" name="Ink 3"/>
              <p:cNvPicPr/>
              <p:nvPr/>
            </p:nvPicPr>
            <p:blipFill>
              <a:blip r:embed="rId3"/>
              <a:stretch>
                <a:fillRect/>
              </a:stretch>
            </p:blipFill>
            <p:spPr>
              <a:xfrm>
                <a:off x="1579680" y="3858120"/>
                <a:ext cx="2570040" cy="2148480"/>
              </a:xfrm>
              <a:prstGeom prst="rect">
                <a:avLst/>
              </a:prstGeom>
            </p:spPr>
          </p:pic>
        </mc:Fallback>
      </mc:AlternateContent>
    </p:spTree>
    <p:extLst>
      <p:ext uri="{BB962C8B-B14F-4D97-AF65-F5344CB8AC3E}">
        <p14:creationId xmlns:p14="http://schemas.microsoft.com/office/powerpoint/2010/main" val="18828979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User Study</a:t>
            </a:r>
            <a:endParaRPr lang="en-US" dirty="0"/>
          </a:p>
        </p:txBody>
      </p:sp>
      <p:sp>
        <p:nvSpPr>
          <p:cNvPr id="3" name="Text Placeholder 2"/>
          <p:cNvSpPr>
            <a:spLocks noGrp="1"/>
          </p:cNvSpPr>
          <p:nvPr>
            <p:ph type="body" idx="1"/>
          </p:nvPr>
        </p:nvSpPr>
        <p:spPr/>
        <p:txBody>
          <a:bodyPr/>
          <a:lstStyle/>
          <a:p>
            <a:r>
              <a:rPr lang="en-US" dirty="0" smtClean="0"/>
              <a:t>Exploring drawing style adaption</a:t>
            </a:r>
            <a:endParaRPr lang="en-US" dirty="0"/>
          </a:p>
        </p:txBody>
      </p:sp>
    </p:spTree>
    <p:extLst>
      <p:ext uri="{BB962C8B-B14F-4D97-AF65-F5344CB8AC3E}">
        <p14:creationId xmlns:p14="http://schemas.microsoft.com/office/powerpoint/2010/main" val="23302541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8667" y="3577562"/>
            <a:ext cx="4144944" cy="2828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Background</a:t>
            </a:r>
            <a:endParaRPr lang="en-US" dirty="0"/>
          </a:p>
        </p:txBody>
      </p:sp>
      <p:sp>
        <p:nvSpPr>
          <p:cNvPr id="3" name="Content Placeholder 2"/>
          <p:cNvSpPr>
            <a:spLocks noGrp="1"/>
          </p:cNvSpPr>
          <p:nvPr>
            <p:ph idx="1"/>
          </p:nvPr>
        </p:nvSpPr>
        <p:spPr/>
        <p:txBody>
          <a:bodyPr/>
          <a:lstStyle/>
          <a:p>
            <a:r>
              <a:rPr lang="en-US" dirty="0"/>
              <a:t>There is a </a:t>
            </a:r>
            <a:r>
              <a:rPr lang="en-US" dirty="0" smtClean="0"/>
              <a:t>relationship </a:t>
            </a:r>
            <a:r>
              <a:rPr lang="en-US" dirty="0"/>
              <a:t>between how sketches are drawn and how much work recognition has to do. </a:t>
            </a:r>
          </a:p>
          <a:p>
            <a:r>
              <a:rPr lang="en-US" dirty="0" smtClean="0"/>
              <a:t>Could the </a:t>
            </a:r>
            <a:r>
              <a:rPr lang="en-US" b="1" dirty="0" smtClean="0"/>
              <a:t>system</a:t>
            </a:r>
            <a:r>
              <a:rPr lang="en-US" dirty="0"/>
              <a:t> </a:t>
            </a:r>
            <a:r>
              <a:rPr lang="en-US" b="1" dirty="0" smtClean="0"/>
              <a:t>sway users</a:t>
            </a:r>
            <a:r>
              <a:rPr lang="en-US" dirty="0" smtClean="0"/>
              <a:t> </a:t>
            </a:r>
            <a:r>
              <a:rPr lang="en-US" dirty="0"/>
              <a:t/>
            </a:r>
            <a:br>
              <a:rPr lang="en-US" dirty="0"/>
            </a:br>
            <a:r>
              <a:rPr lang="en-US" dirty="0" smtClean="0"/>
              <a:t>to </a:t>
            </a:r>
            <a:r>
              <a:rPr lang="en-US" dirty="0"/>
              <a:t>inadvertently </a:t>
            </a:r>
            <a:r>
              <a:rPr lang="en-US" b="1" dirty="0" smtClean="0"/>
              <a:t>draw</a:t>
            </a:r>
            <a:r>
              <a:rPr lang="en-US" dirty="0" smtClean="0"/>
              <a:t> </a:t>
            </a:r>
            <a:r>
              <a:rPr lang="en-US" b="1" dirty="0" smtClean="0"/>
              <a:t>in a certain </a:t>
            </a:r>
            <a:br>
              <a:rPr lang="en-US" b="1" dirty="0" smtClean="0"/>
            </a:br>
            <a:r>
              <a:rPr lang="en-US" b="1" dirty="0" smtClean="0"/>
              <a:t>way</a:t>
            </a:r>
            <a:r>
              <a:rPr lang="en-US" dirty="0" smtClean="0"/>
              <a:t> so recognition wouldn’t </a:t>
            </a:r>
            <a:br>
              <a:rPr lang="en-US" dirty="0" smtClean="0"/>
            </a:br>
            <a:r>
              <a:rPr lang="en-US" dirty="0" smtClean="0"/>
              <a:t>have to work as hard?</a:t>
            </a:r>
          </a:p>
          <a:p>
            <a:pPr marL="0" indent="0">
              <a:buNone/>
            </a:pPr>
            <a:endParaRPr lang="en-US" dirty="0"/>
          </a:p>
        </p:txBody>
      </p:sp>
      <p:sp>
        <p:nvSpPr>
          <p:cNvPr id="4" name="Oval Callout 3"/>
          <p:cNvSpPr/>
          <p:nvPr/>
        </p:nvSpPr>
        <p:spPr>
          <a:xfrm rot="2303671">
            <a:off x="6811482" y="2920327"/>
            <a:ext cx="1916683" cy="1642700"/>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tx1"/>
                </a:solidFill>
              </a:rPr>
              <a:t>No, no! </a:t>
            </a:r>
            <a:r>
              <a:rPr lang="en-US" dirty="0">
                <a:solidFill>
                  <a:schemeClr val="tx1"/>
                </a:solidFill>
              </a:rPr>
              <a:t> </a:t>
            </a:r>
            <a:r>
              <a:rPr lang="en-US" dirty="0" smtClean="0">
                <a:solidFill>
                  <a:schemeClr val="tx1"/>
                </a:solidFill>
              </a:rPr>
              <a:t>A NOR looks like this!</a:t>
            </a:r>
            <a:endParaRPr lang="en-US" dirty="0">
              <a:solidFill>
                <a:schemeClr val="tx1"/>
              </a:solidFill>
            </a:endParaRPr>
          </a:p>
        </p:txBody>
      </p:sp>
    </p:spTree>
    <p:extLst>
      <p:ext uri="{BB962C8B-B14F-4D97-AF65-F5344CB8AC3E}">
        <p14:creationId xmlns:p14="http://schemas.microsoft.com/office/powerpoint/2010/main" val="111200897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 &amp; Hypothesis</a:t>
            </a:r>
            <a:endParaRPr lang="en-US" dirty="0"/>
          </a:p>
        </p:txBody>
      </p:sp>
      <p:sp>
        <p:nvSpPr>
          <p:cNvPr id="3" name="Content Placeholder 2"/>
          <p:cNvSpPr>
            <a:spLocks noGrp="1"/>
          </p:cNvSpPr>
          <p:nvPr>
            <p:ph idx="1"/>
          </p:nvPr>
        </p:nvSpPr>
        <p:spPr/>
        <p:txBody>
          <a:bodyPr>
            <a:normAutofit/>
          </a:bodyPr>
          <a:lstStyle/>
          <a:p>
            <a:r>
              <a:rPr lang="en-US" dirty="0"/>
              <a:t>Will users adapt their drawing styles to improve recognition when given certain feedback from the system? </a:t>
            </a:r>
            <a:endParaRPr lang="en-US" dirty="0" smtClean="0"/>
          </a:p>
          <a:p>
            <a:endParaRPr lang="en-US" dirty="0"/>
          </a:p>
          <a:p>
            <a:r>
              <a:rPr lang="en-US" dirty="0" smtClean="0"/>
              <a:t>Hypothesis: Users drawing with specific feedback that tells them how their drawing can improve will make more positive drawing style changes, compared to users drawing without that feedback.</a:t>
            </a:r>
          </a:p>
          <a:p>
            <a:pPr marL="0" indent="0">
              <a:buNone/>
            </a:pPr>
            <a:endParaRPr lang="en-US" dirty="0" smtClean="0"/>
          </a:p>
          <a:p>
            <a:endParaRPr lang="en-US" dirty="0" smtClean="0"/>
          </a:p>
        </p:txBody>
      </p:sp>
    </p:spTree>
    <p:extLst>
      <p:ext uri="{BB962C8B-B14F-4D97-AF65-F5344CB8AC3E}">
        <p14:creationId xmlns:p14="http://schemas.microsoft.com/office/powerpoint/2010/main" val="404092717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Procedure</a:t>
            </a:r>
            <a:endParaRPr lang="en-US" dirty="0"/>
          </a:p>
        </p:txBody>
      </p:sp>
      <p:sp>
        <p:nvSpPr>
          <p:cNvPr id="3" name="Content Placeholder 2"/>
          <p:cNvSpPr>
            <a:spLocks noGrp="1"/>
          </p:cNvSpPr>
          <p:nvPr>
            <p:ph idx="1"/>
          </p:nvPr>
        </p:nvSpPr>
        <p:spPr>
          <a:xfrm>
            <a:off x="838200" y="4343400"/>
            <a:ext cx="7467600" cy="1646325"/>
          </a:xfrm>
        </p:spPr>
        <p:txBody>
          <a:bodyPr/>
          <a:lstStyle/>
          <a:p>
            <a:r>
              <a:rPr lang="en-US" dirty="0" smtClean="0"/>
              <a:t>12 users</a:t>
            </a:r>
          </a:p>
          <a:p>
            <a:r>
              <a:rPr lang="en-US" dirty="0" smtClean="0"/>
              <a:t>Each user draws and corrects 14 circuits</a:t>
            </a:r>
            <a:endParaRPr lang="en-US" dirty="0"/>
          </a:p>
          <a:p>
            <a:endParaRPr lang="en-US" dirty="0" smtClean="0"/>
          </a:p>
        </p:txBody>
      </p:sp>
      <p:sp>
        <p:nvSpPr>
          <p:cNvPr id="9" name="TextBox 8"/>
          <p:cNvSpPr txBox="1"/>
          <p:nvPr/>
        </p:nvSpPr>
        <p:spPr>
          <a:xfrm>
            <a:off x="1542222" y="3657600"/>
            <a:ext cx="2980620" cy="369332"/>
          </a:xfrm>
          <a:prstGeom prst="rect">
            <a:avLst/>
          </a:prstGeom>
          <a:noFill/>
        </p:spPr>
        <p:txBody>
          <a:bodyPr wrap="square" rtlCol="0">
            <a:spAutoFit/>
          </a:bodyPr>
          <a:lstStyle/>
          <a:p>
            <a:r>
              <a:rPr lang="en-US" dirty="0" smtClean="0"/>
              <a:t>Condition 1: Ghost Gates</a:t>
            </a:r>
            <a:endParaRPr lang="en-US" dirty="0"/>
          </a:p>
        </p:txBody>
      </p:sp>
      <p:sp>
        <p:nvSpPr>
          <p:cNvPr id="14" name="TextBox 13"/>
          <p:cNvSpPr txBox="1"/>
          <p:nvPr/>
        </p:nvSpPr>
        <p:spPr>
          <a:xfrm>
            <a:off x="4782251" y="3644590"/>
            <a:ext cx="2980620" cy="369332"/>
          </a:xfrm>
          <a:prstGeom prst="rect">
            <a:avLst/>
          </a:prstGeom>
          <a:noFill/>
        </p:spPr>
        <p:txBody>
          <a:bodyPr wrap="square" rtlCol="0">
            <a:spAutoFit/>
          </a:bodyPr>
          <a:lstStyle/>
          <a:p>
            <a:r>
              <a:rPr lang="en-US" dirty="0" smtClean="0"/>
              <a:t>Condition 2: No Ghost Gates</a:t>
            </a:r>
            <a:endParaRPr lang="en-US" dirty="0"/>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7534" y="1523999"/>
            <a:ext cx="2532053" cy="1881419"/>
          </a:xfrm>
          <a:prstGeom prst="rect">
            <a:avLst/>
          </a:prstGeom>
          <a:ln>
            <a:noFill/>
          </a:ln>
        </p:spPr>
      </p:pic>
      <p:pic>
        <p:nvPicPr>
          <p:cNvPr id="11" name="Picture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524000"/>
            <a:ext cx="2532054" cy="1881419"/>
          </a:xfrm>
          <a:prstGeom prst="rect">
            <a:avLst/>
          </a:prstGeom>
          <a:ln>
            <a:noFill/>
          </a:ln>
        </p:spPr>
      </p:pic>
      <p:pic>
        <p:nvPicPr>
          <p:cNvPr id="2055" name="Picture 7" descr="C:\Users\Research\AppData\Local\Microsoft\Windows\Temporary Internet Files\Content.IE5\X8W2X6FK\MC900304945[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29451" y="1835912"/>
            <a:ext cx="1693469" cy="184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2511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2.5E-6 -4.07407E-6 C 0.00503 0.00093 0.00989 0.00162 0.01475 0.0037 C 0.0368 0.00301 0.04809 0.00278 0.06666 -0.00116 C 0.07152 -0.00347 0.07465 -0.00833 0.07864 -0.01227 C 0.08263 -0.0162 0.09566 -0.025 0.09913 -0.02708 C 0.10694 -0.03148 0.10225 -0.02847 0.11302 -0.03704 C 0.1177 -0.04074 0.11666 -0.03866 0.12135 -0.04074 C 0.12795 -0.04375 0.13385 -0.04815 0.13975 -0.05301 C 0.14496 -0.06319 0.13819 -0.05162 0.14444 -0.0581 C 0.15347 -0.06759 0.14652 -0.06412 0.15277 -0.06667 C 0.15399 -0.07153 0.15625 -0.07477 0.15833 -0.07893 C 0.15937 -0.08356 0.16145 -0.08704 0.16302 -0.09143 C 0.16493 -0.10255 0.16336 -0.09838 0.16666 -0.10486 C 0.16857 -0.11319 0.17031 -0.1213 0.17222 -0.12963 C 0.17326 -0.15393 0.17274 -0.17639 0.16857 -0.2 C 0.16736 -0.20671 0.16371 -0.21643 0.16111 -0.22222 C 0.15972 -0.22523 0.15642 -0.23102 0.15642 -0.23102 C 0.15538 -0.23518 0.15312 -0.23842 0.15086 -0.2419 C 0.1375 -0.26204 0.12725 -0.26389 0.10833 -0.26782 C 0.09444 -0.27477 0.07916 -0.26944 0.06475 -0.26667 C 0.046 -0.26319 0.02777 -0.25764 0.0092 -0.25301 C 0.00538 -0.24907 0.00225 -0.24907 -0.00209 -0.24699 C -0.00712 -0.24444 -0.01146 -0.24097 -0.01667 -0.23958 C -0.02032 -0.23773 -0.02327 -0.23495 -0.02691 -0.23333 C -0.03091 -0.22986 -0.03507 -0.22662 -0.03976 -0.22477 C -0.04306 -0.22176 -0.04671 -0.21782 -0.05 -0.21481 C -0.05504 -0.21042 -0.06337 -0.2081 -0.06858 -0.20509 C -0.07014 -0.20393 -0.07153 -0.20208 -0.07309 -0.20116 C -0.07882 -0.19815 -0.08577 -0.19745 -0.09167 -0.19537 C -0.09896 -0.19236 -0.10556 -0.18912 -0.11303 -0.18773 C -0.11875 -0.18495 -0.12535 -0.18495 -0.13143 -0.18403 C -0.14219 -0.18449 -0.15313 -0.18426 -0.16389 -0.18518 C -0.17622 -0.18634 -0.18768 -0.19537 -0.19914 -0.2 C -0.20191 -0.20278 -0.20487 -0.20324 -0.20747 -0.20625 C -0.21112 -0.21018 -0.21407 -0.21435 -0.21858 -0.21597 C -0.2198 -0.21759 -0.22084 -0.21967 -0.22223 -0.22106 C -0.22396 -0.22292 -0.22778 -0.22592 -0.22778 -0.22592 C -0.23108 -0.23217 -0.23403 -0.23773 -0.23698 -0.24444 C -0.23872 -0.25231 -0.23993 -0.26018 -0.24167 -0.26782 C -0.24115 -0.27917 -0.2415 -0.29028 -0.23889 -0.30116 C -0.23803 -0.31157 -0.23664 -0.32199 -0.23247 -0.33079 C -0.23143 -0.33565 -0.23091 -0.33912 -0.22865 -0.34329 C -0.22726 -0.34954 -0.22292 -0.35162 -0.21945 -0.35555 C -0.21164 -0.36412 -0.20469 -0.37454 -0.19445 -0.37778 C -0.18716 -0.38449 -0.17848 -0.38819 -0.17032 -0.39259 C -0.16303 -0.40231 -0.17223 -0.3912 -0.16389 -0.39745 C -0.15903 -0.40092 -0.15556 -0.40625 -0.15087 -0.40995 C -0.14896 -0.4118 -0.14723 -0.41319 -0.14532 -0.41481 C -0.14445 -0.41574 -0.14254 -0.41759 -0.14254 -0.41759 C -0.14028 -0.42245 -0.13803 -0.42153 -0.13525 -0.42592 C -0.13195 -0.43102 -0.12084 -0.44977 -0.11667 -0.45324 C -0.11407 -0.45787 -0.11112 -0.46319 -0.10747 -0.46667 C -0.10556 -0.47338 -0.10278 -0.47778 -0.09914 -0.48264 C -0.09809 -0.48796 -0.09671 -0.4919 -0.09445 -0.4963 C -0.09289 -0.50324 -0.09115 -0.51018 -0.08976 -0.51736 C -0.09063 -0.53704 -0.09098 -0.56088 -0.10747 -0.56782 C -0.1158 -0.57592 -0.125 -0.58333 -0.13525 -0.58634 C -0.1408 -0.59167 -0.14723 -0.59305 -0.15365 -0.59514 C -0.16285 -0.59792 -0.17153 -0.60347 -0.18056 -0.60625 C -0.18872 -0.6088 -0.19723 -0.61018 -0.20556 -0.61111 C -0.2198 -0.61713 -0.23403 -0.62222 -0.24809 -0.62847 C -0.25348 -0.63079 -0.25903 -0.63217 -0.26389 -0.63588 C -0.26702 -0.63819 -0.26598 -0.63819 -0.26945 -0.63958 C -0.27066 -0.64005 -0.27309 -0.64074 -0.27309 -0.64074 " pathEditMode="relative" ptsTypes="fffffffffffffffffffffffffffffffffffffffffffffffffffffffffffffffA">
                                      <p:cBhvr>
                                        <p:cTn id="6" dur="4250" fill="hold"/>
                                        <p:tgtEl>
                                          <p:spTgt spid="2055"/>
                                        </p:tgtEl>
                                        <p:attrNameLst>
                                          <p:attrName>ppt_x</p:attrName>
                                          <p:attrName>ppt_y</p:attrName>
                                        </p:attrNameLst>
                                      </p:cBhvr>
                                    </p:animMotion>
                                  </p:childTnLst>
                                </p:cTn>
                              </p:par>
                            </p:childTnLst>
                          </p:cTn>
                        </p:par>
                        <p:par>
                          <p:cTn id="7" fill="hold">
                            <p:stCondLst>
                              <p:cond delay="4250"/>
                            </p:stCondLst>
                            <p:childTnLst>
                              <p:par>
                                <p:cTn id="8" presetID="1" presetClass="exit" presetSubtype="0" fill="hold" nodeType="afterEffect">
                                  <p:stCondLst>
                                    <p:cond delay="0"/>
                                  </p:stCondLst>
                                  <p:childTnLst>
                                    <p:set>
                                      <p:cBhvr>
                                        <p:cTn id="9" dur="1" fill="hold">
                                          <p:stCondLst>
                                            <p:cond delay="0"/>
                                          </p:stCondLst>
                                        </p:cTn>
                                        <p:tgtEl>
                                          <p:spTgt spid="20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sp>
        <p:nvSpPr>
          <p:cNvPr id="3" name="Content Placeholder 2"/>
          <p:cNvSpPr>
            <a:spLocks noGrp="1"/>
          </p:cNvSpPr>
          <p:nvPr>
            <p:ph idx="1"/>
          </p:nvPr>
        </p:nvSpPr>
        <p:spPr/>
        <p:txBody>
          <a:bodyPr/>
          <a:lstStyle/>
          <a:p>
            <a:r>
              <a:rPr lang="en-US" dirty="0" smtClean="0"/>
              <a:t>Pictures of users’ sketches over time</a:t>
            </a:r>
          </a:p>
          <a:p>
            <a:r>
              <a:rPr lang="en-US" dirty="0"/>
              <a:t>Measurement: correct recognition rate (the percent of the total gates that were recognized correctly by the system) for each sketch</a:t>
            </a:r>
            <a:r>
              <a:rPr lang="en-US" dirty="0" smtClean="0"/>
              <a:t>.</a:t>
            </a:r>
          </a:p>
          <a:p>
            <a:endParaRPr lang="en-US" dirty="0"/>
          </a:p>
          <a:p>
            <a:endParaRPr lang="en-US" dirty="0"/>
          </a:p>
        </p:txBody>
      </p:sp>
    </p:spTree>
    <p:extLst>
      <p:ext uri="{BB962C8B-B14F-4D97-AF65-F5344CB8AC3E}">
        <p14:creationId xmlns:p14="http://schemas.microsoft.com/office/powerpoint/2010/main" val="243316536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a:t>
            </a:r>
            <a:endParaRPr lang="en-US" dirty="0"/>
          </a:p>
        </p:txBody>
      </p:sp>
      <p:graphicFrame>
        <p:nvGraphicFramePr>
          <p:cNvPr id="4" name="Content Placeholder 3"/>
          <p:cNvGraphicFramePr>
            <a:graphicFrameLocks noGrp="1"/>
          </p:cNvGraphicFramePr>
          <p:nvPr>
            <p:ph type="pic" idx="1"/>
            <p:extLst>
              <p:ext uri="{D42A27DB-BD31-4B8C-83A1-F6EECF244321}">
                <p14:modId xmlns:p14="http://schemas.microsoft.com/office/powerpoint/2010/main" val="1123932580"/>
              </p:ext>
            </p:extLst>
          </p:nvPr>
        </p:nvGraphicFramePr>
        <p:xfrm>
          <a:off x="1143000" y="685800"/>
          <a:ext cx="7010400" cy="3825875"/>
        </p:xfrm>
        <a:graphic>
          <a:graphicData uri="http://schemas.openxmlformats.org/drawingml/2006/chart">
            <c:chart xmlns:c="http://schemas.openxmlformats.org/drawingml/2006/chart" xmlns:r="http://schemas.openxmlformats.org/officeDocument/2006/relationships" r:id="rId3"/>
          </a:graphicData>
        </a:graphic>
      </p:graphicFrame>
      <p:sp>
        <p:nvSpPr>
          <p:cNvPr id="5" name="Text Placeholder 4"/>
          <p:cNvSpPr>
            <a:spLocks noGrp="1"/>
          </p:cNvSpPr>
          <p:nvPr>
            <p:ph type="body" sz="half" idx="2"/>
          </p:nvPr>
        </p:nvSpPr>
        <p:spPr/>
        <p:txBody>
          <a:bodyPr/>
          <a:lstStyle/>
          <a:p>
            <a:endParaRPr lang="en-US" dirty="0"/>
          </a:p>
        </p:txBody>
      </p:sp>
    </p:spTree>
    <p:extLst>
      <p:ext uri="{BB962C8B-B14F-4D97-AF65-F5344CB8AC3E}">
        <p14:creationId xmlns:p14="http://schemas.microsoft.com/office/powerpoint/2010/main" val="88907991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News</a:t>
            </a:r>
            <a:endParaRPr lang="en-US" dirty="0"/>
          </a:p>
        </p:txBody>
      </p:sp>
      <p:sp>
        <p:nvSpPr>
          <p:cNvPr id="3" name="Content Placeholder 2"/>
          <p:cNvSpPr>
            <a:spLocks noGrp="1"/>
          </p:cNvSpPr>
          <p:nvPr>
            <p:ph idx="1"/>
          </p:nvPr>
        </p:nvSpPr>
        <p:spPr/>
        <p:txBody>
          <a:bodyPr/>
          <a:lstStyle/>
          <a:p>
            <a:r>
              <a:rPr lang="en-US" smtClean="0"/>
              <a:t>Interview question</a:t>
            </a:r>
          </a:p>
          <a:p>
            <a:r>
              <a:rPr lang="en-US" smtClean="0"/>
              <a:t>User </a:t>
            </a:r>
            <a:r>
              <a:rPr lang="en-US" dirty="0"/>
              <a:t>12: “This is so much better than </a:t>
            </a:r>
            <a:r>
              <a:rPr lang="en-US" dirty="0" err="1"/>
              <a:t>LogiSim</a:t>
            </a:r>
            <a:r>
              <a:rPr lang="en-US" dirty="0" smtClean="0"/>
              <a:t>.”</a:t>
            </a:r>
            <a:endParaRPr lang="en-US" dirty="0"/>
          </a:p>
          <a:p>
            <a:r>
              <a:rPr lang="en-US" dirty="0" smtClean="0"/>
              <a:t>User </a:t>
            </a:r>
            <a:r>
              <a:rPr lang="en-US" dirty="0"/>
              <a:t>16: "I appreciate that much more than </a:t>
            </a:r>
            <a:r>
              <a:rPr lang="en-US" dirty="0" err="1"/>
              <a:t>LogiSim</a:t>
            </a:r>
            <a:r>
              <a:rPr lang="en-US" dirty="0"/>
              <a:t>"</a:t>
            </a:r>
          </a:p>
          <a:p>
            <a:r>
              <a:rPr lang="en-US" dirty="0"/>
              <a:t>User 3</a:t>
            </a:r>
            <a:r>
              <a:rPr lang="en-US" dirty="0" smtClean="0"/>
              <a:t>: “</a:t>
            </a:r>
            <a:r>
              <a:rPr lang="en-US" dirty="0"/>
              <a:t>It's more fun than what we do currently in CS5.”</a:t>
            </a:r>
          </a:p>
          <a:p>
            <a:r>
              <a:rPr lang="en-US" dirty="0"/>
              <a:t>User 17: “This is kind of </a:t>
            </a:r>
            <a:r>
              <a:rPr lang="en-US" dirty="0" smtClean="0"/>
              <a:t>fun.”</a:t>
            </a:r>
            <a:endParaRPr lang="en-US" dirty="0"/>
          </a:p>
          <a:p>
            <a:endParaRPr lang="en-US" dirty="0"/>
          </a:p>
        </p:txBody>
      </p:sp>
    </p:spTree>
    <p:extLst>
      <p:ext uri="{BB962C8B-B14F-4D97-AF65-F5344CB8AC3E}">
        <p14:creationId xmlns:p14="http://schemas.microsoft.com/office/powerpoint/2010/main" val="6377060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Recognition</a:t>
            </a:r>
            <a:endParaRPr lang="en-US" dirty="0"/>
          </a:p>
        </p:txBody>
      </p:sp>
      <p:sp>
        <p:nvSpPr>
          <p:cNvPr id="3" name="Text Placeholder 2"/>
          <p:cNvSpPr>
            <a:spLocks noGrp="1"/>
          </p:cNvSpPr>
          <p:nvPr>
            <p:ph type="body" idx="1"/>
          </p:nvPr>
        </p:nvSpPr>
        <p:spPr/>
        <p:txBody>
          <a:bodyPr/>
          <a:lstStyle/>
          <a:p>
            <a:r>
              <a:rPr lang="en-US" dirty="0" smtClean="0"/>
              <a:t>Transforming your sketches into reality</a:t>
            </a:r>
            <a:endParaRPr lang="en-US" dirty="0"/>
          </a:p>
        </p:txBody>
      </p:sp>
    </p:spTree>
    <p:extLst>
      <p:ext uri="{BB962C8B-B14F-4D97-AF65-F5344CB8AC3E}">
        <p14:creationId xmlns:p14="http://schemas.microsoft.com/office/powerpoint/2010/main" val="784095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Future Work</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92851697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Acknowledgements</a:t>
            </a:r>
            <a:endParaRPr lang="en-US" dirty="0"/>
          </a:p>
        </p:txBody>
      </p:sp>
      <p:sp>
        <p:nvSpPr>
          <p:cNvPr id="3" name="Content Placeholder 2"/>
          <p:cNvSpPr>
            <a:spLocks noGrp="1"/>
          </p:cNvSpPr>
          <p:nvPr>
            <p:ph idx="1"/>
          </p:nvPr>
        </p:nvSpPr>
        <p:spPr/>
        <p:txBody>
          <a:bodyPr/>
          <a:lstStyle/>
          <a:p>
            <a:r>
              <a:rPr lang="en-US" dirty="0"/>
              <a:t>We’d like to thank our research advisor, </a:t>
            </a:r>
            <a:r>
              <a:rPr lang="en-US" dirty="0" smtClean="0"/>
              <a:t>Professor </a:t>
            </a:r>
            <a:r>
              <a:rPr lang="en-US" dirty="0"/>
              <a:t>Christine Alvarado, all the students who have worked on this project in the past, and the HMC students who participated in the user studies.  </a:t>
            </a:r>
          </a:p>
          <a:p>
            <a:r>
              <a:rPr lang="en-US" dirty="0"/>
              <a:t>This work is supported in part by an NSF CAREER award (IIS-0546809).</a:t>
            </a:r>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4778650"/>
            <a:ext cx="1042987" cy="1054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956223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219200"/>
            <a:ext cx="4468813" cy="3717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24878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30"/>
          <p:cNvSpPr>
            <a:spLocks noGrp="1"/>
          </p:cNvSpPr>
          <p:nvPr>
            <p:ph type="title"/>
          </p:nvPr>
        </p:nvSpPr>
        <p:spPr/>
        <p:txBody>
          <a:bodyPr/>
          <a:lstStyle/>
          <a:p>
            <a:r>
              <a:rPr lang="en-US" dirty="0" smtClean="0"/>
              <a:t>Recognition: Five Steps</a:t>
            </a:r>
            <a:endParaRPr lang="en-US" dirty="0"/>
          </a:p>
        </p:txBody>
      </p:sp>
      <p:graphicFrame>
        <p:nvGraphicFramePr>
          <p:cNvPr id="2" name="Diagram 1"/>
          <p:cNvGraphicFramePr/>
          <p:nvPr>
            <p:extLst>
              <p:ext uri="{D42A27DB-BD31-4B8C-83A1-F6EECF244321}">
                <p14:modId xmlns:p14="http://schemas.microsoft.com/office/powerpoint/2010/main" val="3113245446"/>
              </p:ext>
            </p:extLst>
          </p:nvPr>
        </p:nvGraphicFramePr>
        <p:xfrm>
          <a:off x="228600" y="1828800"/>
          <a:ext cx="8610600" cy="152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mc:AlternateContent xmlns:mc="http://schemas.openxmlformats.org/markup-compatibility/2006" xmlns:p14="http://schemas.microsoft.com/office/powerpoint/2010/main">
        <mc:Choice Requires="p14">
          <p:contentPart p14:bwMode="auto" r:id="rId7">
            <p14:nvContentPartPr>
              <p14:cNvPr id="3" name="Ink 2"/>
              <p14:cNvContentPartPr/>
              <p14:nvPr/>
            </p14:nvContentPartPr>
            <p14:xfrm>
              <a:off x="1542960" y="2850480"/>
              <a:ext cx="7145280" cy="3544560"/>
            </p14:xfrm>
          </p:contentPart>
        </mc:Choice>
        <mc:Fallback xmlns="">
          <p:pic>
            <p:nvPicPr>
              <p:cNvPr id="3" name="Ink 2"/>
              <p:cNvPicPr/>
              <p:nvPr/>
            </p:nvPicPr>
            <p:blipFill>
              <a:blip r:embed="rId8"/>
              <a:stretch>
                <a:fillRect/>
              </a:stretch>
            </p:blipFill>
            <p:spPr>
              <a:xfrm>
                <a:off x="1538640" y="2837880"/>
                <a:ext cx="7162200" cy="3567960"/>
              </a:xfrm>
              <a:prstGeom prst="rect">
                <a:avLst/>
              </a:prstGeom>
            </p:spPr>
          </p:pic>
        </mc:Fallback>
      </mc:AlternateContent>
    </p:spTree>
    <p:extLst>
      <p:ext uri="{BB962C8B-B14F-4D97-AF65-F5344CB8AC3E}">
        <p14:creationId xmlns:p14="http://schemas.microsoft.com/office/powerpoint/2010/main" val="396647704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Shape Recognition</a:t>
            </a:r>
            <a:endParaRPr lang="en-US" dirty="0"/>
          </a:p>
        </p:txBody>
      </p:sp>
      <p:sp>
        <p:nvSpPr>
          <p:cNvPr id="3" name="Content Placeholder 2"/>
          <p:cNvSpPr>
            <a:spLocks noGrp="1"/>
          </p:cNvSpPr>
          <p:nvPr>
            <p:ph idx="1"/>
          </p:nvPr>
        </p:nvSpPr>
        <p:spPr>
          <a:xfrm>
            <a:off x="685800" y="3200400"/>
            <a:ext cx="7467600" cy="1295400"/>
          </a:xfrm>
        </p:spPr>
        <p:txBody>
          <a:bodyPr>
            <a:normAutofit/>
          </a:bodyPr>
          <a:lstStyle/>
          <a:p>
            <a:pPr>
              <a:spcBef>
                <a:spcPts val="2400"/>
              </a:spcBef>
            </a:pPr>
            <a:r>
              <a:rPr lang="en-US" dirty="0" smtClean="0"/>
              <a:t>How did it work before?</a:t>
            </a:r>
          </a:p>
          <a:p>
            <a:pPr>
              <a:spcBef>
                <a:spcPts val="2400"/>
              </a:spcBef>
            </a:pPr>
            <a:r>
              <a:rPr lang="en-US" dirty="0" smtClean="0"/>
              <a:t>Why did we change it?</a:t>
            </a:r>
            <a:endParaRPr lang="en-US" dirty="0"/>
          </a:p>
        </p:txBody>
      </p:sp>
      <p:pic>
        <p:nvPicPr>
          <p:cNvPr id="2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2057400"/>
            <a:ext cx="3603625" cy="337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mc:AlternateContent xmlns:mc="http://schemas.openxmlformats.org/markup-compatibility/2006" xmlns:p14="http://schemas.microsoft.com/office/powerpoint/2010/main">
        <mc:Choice Requires="p14">
          <p:contentPart p14:bwMode="auto" r:id="rId4">
            <p14:nvContentPartPr>
              <p14:cNvPr id="4" name="Ink 3"/>
              <p14:cNvContentPartPr/>
              <p14:nvPr/>
            </p14:nvContentPartPr>
            <p14:xfrm>
              <a:off x="2110320" y="1000440"/>
              <a:ext cx="6752880" cy="2298600"/>
            </p14:xfrm>
          </p:contentPart>
        </mc:Choice>
        <mc:Fallback xmlns="">
          <p:pic>
            <p:nvPicPr>
              <p:cNvPr id="4" name="Ink 3"/>
              <p:cNvPicPr/>
              <p:nvPr/>
            </p:nvPicPr>
            <p:blipFill>
              <a:blip r:embed="rId5"/>
              <a:stretch>
                <a:fillRect/>
              </a:stretch>
            </p:blipFill>
            <p:spPr>
              <a:xfrm>
                <a:off x="2102400" y="985680"/>
                <a:ext cx="6773040" cy="2325600"/>
              </a:xfrm>
              <a:prstGeom prst="rect">
                <a:avLst/>
              </a:prstGeom>
            </p:spPr>
          </p:pic>
        </mc:Fallback>
      </mc:AlternateContent>
    </p:spTree>
    <p:extLst>
      <p:ext uri="{BB962C8B-B14F-4D97-AF65-F5344CB8AC3E}">
        <p14:creationId xmlns:p14="http://schemas.microsoft.com/office/powerpoint/2010/main" val="1530169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500"/>
                                  </p:stCondLst>
                                  <p:childTnLst>
                                    <p:set>
                                      <p:cBhvr>
                                        <p:cTn id="6" dur="1" fill="hold">
                                          <p:stCondLst>
                                            <p:cond delay="0"/>
                                          </p:stCondLst>
                                        </p:cTn>
                                        <p:tgtEl>
                                          <p:spTgt spid="25"/>
                                        </p:tgtEl>
                                        <p:attrNameLst>
                                          <p:attrName>style.visibility</p:attrName>
                                        </p:attrNameLst>
                                      </p:cBhvr>
                                      <p:to>
                                        <p:strVal val="visible"/>
                                      </p:to>
                                    </p:set>
                                    <p:animEffect transition="in" filter="randombar(horizont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Image Recognition</a:t>
            </a:r>
            <a:endParaRPr lang="en-US" dirty="0"/>
          </a:p>
        </p:txBody>
      </p:sp>
      <p:sp>
        <p:nvSpPr>
          <p:cNvPr id="4" name="Content Placeholder 3"/>
          <p:cNvSpPr>
            <a:spLocks noGrp="1"/>
          </p:cNvSpPr>
          <p:nvPr>
            <p:ph idx="1"/>
          </p:nvPr>
        </p:nvSpPr>
        <p:spPr>
          <a:xfrm>
            <a:off x="838200" y="1920188"/>
            <a:ext cx="7467600" cy="1314412"/>
          </a:xfrm>
        </p:spPr>
        <p:txBody>
          <a:bodyPr>
            <a:normAutofit/>
          </a:bodyPr>
          <a:lstStyle/>
          <a:p>
            <a:pPr>
              <a:spcBef>
                <a:spcPts val="0"/>
              </a:spcBef>
            </a:pPr>
            <a:r>
              <a:rPr lang="en-US" dirty="0"/>
              <a:t>To improve recognition accuracy, we created an adaptive image-based recognizer to classify logic gates.</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4599" y="2895600"/>
            <a:ext cx="3764819" cy="1893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4267200" y="3200400"/>
            <a:ext cx="914400" cy="1539819"/>
            <a:chOff x="800100" y="4697113"/>
            <a:chExt cx="914400" cy="1539819"/>
          </a:xfrm>
        </p:grpSpPr>
        <p:pic>
          <p:nvPicPr>
            <p:cNvPr id="7" name="Picture 3"/>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04" b="89216" l="3409" r="96591"/>
                      </a14:imgEffect>
                    </a14:imgLayer>
                  </a14:imgProps>
                </a:ext>
                <a:ext uri="{28A0092B-C50C-407E-A947-70E740481C1C}">
                  <a14:useLocalDpi xmlns:a14="http://schemas.microsoft.com/office/drawing/2010/main" val="0"/>
                </a:ext>
              </a:extLst>
            </a:blip>
            <a:srcRect/>
            <a:stretch>
              <a:fillRect/>
            </a:stretch>
          </p:blipFill>
          <p:spPr bwMode="auto">
            <a:xfrm>
              <a:off x="800100" y="4697113"/>
              <a:ext cx="914400" cy="1059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914400" y="5855932"/>
              <a:ext cx="685800" cy="381000"/>
            </a:xfrm>
            <a:prstGeom prst="rect">
              <a:avLst/>
            </a:prstGeom>
            <a:noFill/>
          </p:spPr>
          <p:txBody>
            <a:bodyPr wrap="square" rtlCol="0">
              <a:spAutoFit/>
            </a:bodyPr>
            <a:lstStyle/>
            <a:p>
              <a:pPr algn="ctr"/>
              <a:r>
                <a:rPr lang="en-US" dirty="0" smtClean="0"/>
                <a:t>And?</a:t>
              </a:r>
              <a:endParaRPr lang="en-US" dirty="0"/>
            </a:p>
          </p:txBody>
        </p:sp>
      </p:grpSp>
      <p:grpSp>
        <p:nvGrpSpPr>
          <p:cNvPr id="9" name="Group 8"/>
          <p:cNvGrpSpPr/>
          <p:nvPr/>
        </p:nvGrpSpPr>
        <p:grpSpPr>
          <a:xfrm>
            <a:off x="4107125" y="3200400"/>
            <a:ext cx="1234550" cy="1578351"/>
            <a:chOff x="2745050" y="4658581"/>
            <a:chExt cx="1234550" cy="1578351"/>
          </a:xfrm>
        </p:grpSpPr>
        <p:pic>
          <p:nvPicPr>
            <p:cNvPr id="10" name="Picture 4"/>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2745050" y="4658581"/>
              <a:ext cx="1234550" cy="115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019425" y="5855932"/>
              <a:ext cx="685800" cy="381000"/>
            </a:xfrm>
            <a:prstGeom prst="rect">
              <a:avLst/>
            </a:prstGeom>
            <a:noFill/>
          </p:spPr>
          <p:txBody>
            <a:bodyPr wrap="square" rtlCol="0">
              <a:spAutoFit/>
            </a:bodyPr>
            <a:lstStyle/>
            <a:p>
              <a:pPr algn="ctr"/>
              <a:r>
                <a:rPr lang="en-US" dirty="0" smtClean="0"/>
                <a:t>Or?</a:t>
              </a:r>
              <a:endParaRPr lang="en-US" dirty="0"/>
            </a:p>
          </p:txBody>
        </p:sp>
      </p:grpSp>
      <p:grpSp>
        <p:nvGrpSpPr>
          <p:cNvPr id="3" name="Group 2"/>
          <p:cNvGrpSpPr/>
          <p:nvPr/>
        </p:nvGrpSpPr>
        <p:grpSpPr>
          <a:xfrm>
            <a:off x="4000500" y="3200400"/>
            <a:ext cx="1447800" cy="1528152"/>
            <a:chOff x="4648200" y="4937180"/>
            <a:chExt cx="1447800" cy="1528152"/>
          </a:xfrm>
        </p:grpSpPr>
        <p:pic>
          <p:nvPicPr>
            <p:cNvPr id="13" name="Picture 5"/>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imgEffect>
                    </a14:imgLayer>
                  </a14:imgProps>
                </a:ext>
                <a:ext uri="{28A0092B-C50C-407E-A947-70E740481C1C}">
                  <a14:useLocalDpi xmlns:a14="http://schemas.microsoft.com/office/drawing/2010/main" val="0"/>
                </a:ext>
              </a:extLst>
            </a:blip>
            <a:srcRect t="13930" b="13930"/>
            <a:stretch/>
          </p:blipFill>
          <p:spPr bwMode="auto">
            <a:xfrm>
              <a:off x="4781550" y="4937180"/>
              <a:ext cx="1181100" cy="10598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extBox 13"/>
            <p:cNvSpPr txBox="1"/>
            <p:nvPr/>
          </p:nvSpPr>
          <p:spPr>
            <a:xfrm>
              <a:off x="4648200" y="6096000"/>
              <a:ext cx="1447800" cy="369332"/>
            </a:xfrm>
            <a:prstGeom prst="rect">
              <a:avLst/>
            </a:prstGeom>
            <a:noFill/>
          </p:spPr>
          <p:txBody>
            <a:bodyPr wrap="square" rtlCol="0">
              <a:spAutoFit/>
            </a:bodyPr>
            <a:lstStyle/>
            <a:p>
              <a:pPr algn="ctr"/>
              <a:r>
                <a:rPr lang="en-US" dirty="0" smtClean="0"/>
                <a:t>Not Bubble?</a:t>
              </a:r>
              <a:endParaRPr lang="en-US" dirty="0"/>
            </a:p>
          </p:txBody>
        </p:sp>
      </p:grpSp>
      <p:grpSp>
        <p:nvGrpSpPr>
          <p:cNvPr id="15" name="Group 14"/>
          <p:cNvGrpSpPr/>
          <p:nvPr/>
        </p:nvGrpSpPr>
        <p:grpSpPr>
          <a:xfrm>
            <a:off x="4267200" y="3266507"/>
            <a:ext cx="890589" cy="1462045"/>
            <a:chOff x="7112792" y="4763219"/>
            <a:chExt cx="890589" cy="1462045"/>
          </a:xfrm>
        </p:grpSpPr>
        <p:pic>
          <p:nvPicPr>
            <p:cNvPr id="16" name="Picture 6"/>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2609" r="95652"/>
                      </a14:imgEffect>
                    </a14:imgLayer>
                  </a14:imgProps>
                </a:ext>
                <a:ext uri="{28A0092B-C50C-407E-A947-70E740481C1C}">
                  <a14:useLocalDpi xmlns:a14="http://schemas.microsoft.com/office/drawing/2010/main" val="0"/>
                </a:ext>
              </a:extLst>
            </a:blip>
            <a:srcRect/>
            <a:stretch>
              <a:fillRect/>
            </a:stretch>
          </p:blipFill>
          <p:spPr bwMode="auto">
            <a:xfrm>
              <a:off x="7141843" y="4763219"/>
              <a:ext cx="832485" cy="927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7112792" y="5855932"/>
              <a:ext cx="890589" cy="369332"/>
            </a:xfrm>
            <a:prstGeom prst="rect">
              <a:avLst/>
            </a:prstGeom>
            <a:noFill/>
          </p:spPr>
          <p:txBody>
            <a:bodyPr wrap="square" rtlCol="0">
              <a:spAutoFit/>
            </a:bodyPr>
            <a:lstStyle/>
            <a:p>
              <a:pPr algn="ctr"/>
              <a:r>
                <a:rPr lang="en-US" dirty="0" err="1" smtClean="0"/>
                <a:t>Nand</a:t>
              </a:r>
              <a:r>
                <a:rPr lang="en-US" dirty="0" smtClean="0"/>
                <a:t>?</a:t>
              </a:r>
              <a:endParaRPr lang="en-US" dirty="0"/>
            </a:p>
          </p:txBody>
        </p:sp>
      </p:grpSp>
      <mc:AlternateContent xmlns:mc="http://schemas.openxmlformats.org/markup-compatibility/2006" xmlns:p14="http://schemas.microsoft.com/office/powerpoint/2010/main">
        <mc:Choice Requires="p14">
          <p:contentPart p14:bwMode="auto" r:id="rId12">
            <p14:nvContentPartPr>
              <p14:cNvPr id="12" name="Ink 11"/>
              <p14:cNvContentPartPr/>
              <p14:nvPr/>
            </p14:nvContentPartPr>
            <p14:xfrm>
              <a:off x="662040" y="266040"/>
              <a:ext cx="6639120" cy="1873080"/>
            </p14:xfrm>
          </p:contentPart>
        </mc:Choice>
        <mc:Fallback xmlns="">
          <p:pic>
            <p:nvPicPr>
              <p:cNvPr id="12" name="Ink 11"/>
              <p:cNvPicPr/>
              <p:nvPr/>
            </p:nvPicPr>
            <p:blipFill>
              <a:blip r:embed="rId13"/>
              <a:stretch>
                <a:fillRect/>
              </a:stretch>
            </p:blipFill>
            <p:spPr>
              <a:xfrm>
                <a:off x="655560" y="251280"/>
                <a:ext cx="6661440" cy="1901520"/>
              </a:xfrm>
              <a:prstGeom prst="rect">
                <a:avLst/>
              </a:prstGeom>
            </p:spPr>
          </p:pic>
        </mc:Fallback>
      </mc:AlternateContent>
    </p:spTree>
    <p:extLst>
      <p:ext uri="{BB962C8B-B14F-4D97-AF65-F5344CB8AC3E}">
        <p14:creationId xmlns:p14="http://schemas.microsoft.com/office/powerpoint/2010/main" val="2118710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42" presetClass="path" presetSubtype="0" accel="50000" decel="50000" fill="hold" nodeType="afterEffect">
                                  <p:stCondLst>
                                    <p:cond delay="500"/>
                                  </p:stCondLst>
                                  <p:childTnLst>
                                    <p:animMotion origin="layout" path="M 3.33333E-6 2.71634E-6 L -0.35 0.23207 " pathEditMode="relative" rAng="0" ptsTypes="AA">
                                      <p:cBhvr>
                                        <p:cTn id="11" dur="2000" fill="hold"/>
                                        <p:tgtEl>
                                          <p:spTgt spid="6"/>
                                        </p:tgtEl>
                                        <p:attrNameLst>
                                          <p:attrName>ppt_x</p:attrName>
                                          <p:attrName>ppt_y</p:attrName>
                                        </p:attrNameLst>
                                      </p:cBhvr>
                                      <p:rCtr x="-17500" y="11592"/>
                                    </p:animMotion>
                                  </p:childTnLst>
                                </p:cTn>
                              </p:par>
                            </p:childTnLst>
                          </p:cTn>
                        </p:par>
                        <p:par>
                          <p:cTn id="12" fill="hold">
                            <p:stCondLst>
                              <p:cond delay="3000"/>
                            </p:stCondLst>
                            <p:childTnLst>
                              <p:par>
                                <p:cTn id="13" presetID="2" presetClass="entr" presetSubtype="6" fill="hold" nodeType="afterEffect">
                                  <p:stCondLst>
                                    <p:cond delay="50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1+#ppt_w/2"/>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4000"/>
                            </p:stCondLst>
                            <p:childTnLst>
                              <p:par>
                                <p:cTn id="18" presetID="42" presetClass="path" presetSubtype="0" accel="50000" decel="50000" fill="hold" nodeType="afterEffect">
                                  <p:stCondLst>
                                    <p:cond delay="500"/>
                                  </p:stCondLst>
                                  <p:childTnLst>
                                    <p:animMotion origin="layout" path="M 3.33333E-6 -3.77603E-6 L -0.16667 0.2293 " pathEditMode="relative" rAng="0" ptsTypes="AA">
                                      <p:cBhvr>
                                        <p:cTn id="19" dur="2000" fill="hold"/>
                                        <p:tgtEl>
                                          <p:spTgt spid="9"/>
                                        </p:tgtEl>
                                        <p:attrNameLst>
                                          <p:attrName>ppt_x</p:attrName>
                                          <p:attrName>ppt_y</p:attrName>
                                        </p:attrNameLst>
                                      </p:cBhvr>
                                      <p:rCtr x="-8333" y="11453"/>
                                    </p:animMotion>
                                  </p:childTnLst>
                                </p:cTn>
                              </p:par>
                            </p:childTnLst>
                          </p:cTn>
                        </p:par>
                        <p:par>
                          <p:cTn id="20" fill="hold">
                            <p:stCondLst>
                              <p:cond delay="6500"/>
                            </p:stCondLst>
                            <p:childTnLst>
                              <p:par>
                                <p:cTn id="21" presetID="2" presetClass="entr" presetSubtype="6" fill="hold" nodeType="afterEffect">
                                  <p:stCondLst>
                                    <p:cond delay="500"/>
                                  </p:stCondLst>
                                  <p:childTnLst>
                                    <p:set>
                                      <p:cBhvr>
                                        <p:cTn id="22" dur="1" fill="hold">
                                          <p:stCondLst>
                                            <p:cond delay="0"/>
                                          </p:stCondLst>
                                        </p:cTn>
                                        <p:tgtEl>
                                          <p:spTgt spid="3"/>
                                        </p:tgtEl>
                                        <p:attrNameLst>
                                          <p:attrName>style.visibility</p:attrName>
                                        </p:attrNameLst>
                                      </p:cBhvr>
                                      <p:to>
                                        <p:strVal val="visible"/>
                                      </p:to>
                                    </p:set>
                                    <p:anim calcmode="lin" valueType="num">
                                      <p:cBhvr additive="base">
                                        <p:cTn id="23" dur="500" fill="hold"/>
                                        <p:tgtEl>
                                          <p:spTgt spid="3"/>
                                        </p:tgtEl>
                                        <p:attrNameLst>
                                          <p:attrName>ppt_x</p:attrName>
                                        </p:attrNameLst>
                                      </p:cBhvr>
                                      <p:tavLst>
                                        <p:tav tm="0">
                                          <p:val>
                                            <p:strVal val="1+#ppt_w/2"/>
                                          </p:val>
                                        </p:tav>
                                        <p:tav tm="100000">
                                          <p:val>
                                            <p:strVal val="#ppt_x"/>
                                          </p:val>
                                        </p:tav>
                                      </p:tavLst>
                                    </p:anim>
                                    <p:anim calcmode="lin" valueType="num">
                                      <p:cBhvr additive="base">
                                        <p:cTn id="24" dur="500" fill="hold"/>
                                        <p:tgtEl>
                                          <p:spTgt spid="3"/>
                                        </p:tgtEl>
                                        <p:attrNameLst>
                                          <p:attrName>ppt_y</p:attrName>
                                        </p:attrNameLst>
                                      </p:cBhvr>
                                      <p:tavLst>
                                        <p:tav tm="0">
                                          <p:val>
                                            <p:strVal val="1+#ppt_h/2"/>
                                          </p:val>
                                        </p:tav>
                                        <p:tav tm="100000">
                                          <p:val>
                                            <p:strVal val="#ppt_y"/>
                                          </p:val>
                                        </p:tav>
                                      </p:tavLst>
                                    </p:anim>
                                  </p:childTnLst>
                                </p:cTn>
                              </p:par>
                            </p:childTnLst>
                          </p:cTn>
                        </p:par>
                        <p:par>
                          <p:cTn id="25" fill="hold">
                            <p:stCondLst>
                              <p:cond delay="7500"/>
                            </p:stCondLst>
                            <p:childTnLst>
                              <p:par>
                                <p:cTn id="26" presetID="42" presetClass="path" presetSubtype="0" accel="50000" decel="50000" fill="hold" nodeType="afterEffect">
                                  <p:stCondLst>
                                    <p:cond delay="500"/>
                                  </p:stCondLst>
                                  <p:childTnLst>
                                    <p:animMotion origin="layout" path="M 3.33333E-6 -1.78621E-6 L 0.05 0.233 " pathEditMode="relative" rAng="0" ptsTypes="AA">
                                      <p:cBhvr>
                                        <p:cTn id="27" dur="2000" fill="hold"/>
                                        <p:tgtEl>
                                          <p:spTgt spid="3"/>
                                        </p:tgtEl>
                                        <p:attrNameLst>
                                          <p:attrName>ppt_x</p:attrName>
                                          <p:attrName>ppt_y</p:attrName>
                                        </p:attrNameLst>
                                      </p:cBhvr>
                                      <p:rCtr x="2500" y="11638"/>
                                    </p:animMotion>
                                  </p:childTnLst>
                                </p:cTn>
                              </p:par>
                            </p:childTnLst>
                          </p:cTn>
                        </p:par>
                        <p:par>
                          <p:cTn id="28" fill="hold">
                            <p:stCondLst>
                              <p:cond delay="10000"/>
                            </p:stCondLst>
                            <p:childTnLst>
                              <p:par>
                                <p:cTn id="29" presetID="2" presetClass="entr" presetSubtype="6" fill="hold" nodeType="afterEffect">
                                  <p:stCondLst>
                                    <p:cond delay="50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1+#ppt_w/2"/>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childTnLst>
                          </p:cTn>
                        </p:par>
                        <p:par>
                          <p:cTn id="33" fill="hold">
                            <p:stCondLst>
                              <p:cond delay="11000"/>
                            </p:stCondLst>
                            <p:childTnLst>
                              <p:par>
                                <p:cTn id="34" presetID="42" presetClass="path" presetSubtype="0" accel="50000" decel="50000" fill="hold" nodeType="afterEffect">
                                  <p:stCondLst>
                                    <p:cond delay="500"/>
                                  </p:stCondLst>
                                  <p:childTnLst>
                                    <p:animMotion origin="layout" path="M 2.22222E-6 -6.47848E-7 L 0.27639 0.22814 " pathEditMode="relative" rAng="0" ptsTypes="AA">
                                      <p:cBhvr>
                                        <p:cTn id="35" dur="2000" fill="hold"/>
                                        <p:tgtEl>
                                          <p:spTgt spid="15"/>
                                        </p:tgtEl>
                                        <p:attrNameLst>
                                          <p:attrName>ppt_x</p:attrName>
                                          <p:attrName>ppt_y</p:attrName>
                                        </p:attrNameLst>
                                      </p:cBhvr>
                                      <p:rCtr x="13819" y="1140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p:cNvPicPr>
            <a:picLocks noGrp="1" noChangeAspect="1"/>
          </p:cNvPicPr>
          <p:nvPr>
            <p:ph type="pic" idx="1"/>
          </p:nvPr>
        </p:nvPicPr>
        <p:blipFill>
          <a:blip r:embed="rId3">
            <a:extLst>
              <a:ext uri="{28A0092B-C50C-407E-A947-70E740481C1C}">
                <a14:useLocalDpi xmlns:a14="http://schemas.microsoft.com/office/drawing/2010/main" val="0"/>
              </a:ext>
            </a:extLst>
          </a:blip>
          <a:stretch>
            <a:fillRect/>
          </a:stretch>
        </p:blipFill>
        <p:spPr>
          <a:xfrm rot="-60000">
            <a:off x="2952643" y="713784"/>
            <a:ext cx="3238713" cy="3657600"/>
          </a:xfrm>
          <a:ln w="190500">
            <a:solidFill>
              <a:schemeClr val="bg1">
                <a:lumMod val="85000"/>
              </a:schemeClr>
            </a:solidFill>
          </a:ln>
        </p:spPr>
      </p:pic>
      <p:sp>
        <p:nvSpPr>
          <p:cNvPr id="5" name="Title 3"/>
          <p:cNvSpPr txBox="1">
            <a:spLocks/>
          </p:cNvSpPr>
          <p:nvPr/>
        </p:nvSpPr>
        <p:spPr>
          <a:xfrm>
            <a:off x="551280" y="4669654"/>
            <a:ext cx="8041440" cy="719865"/>
          </a:xfrm>
          <a:prstGeom prst="rect">
            <a:avLst/>
          </a:prstGeom>
        </p:spPr>
        <p:txBody>
          <a:bodyPr vert="horz" lIns="91440" tIns="45720" rIns="91440" bIns="45720" rtlCol="0" anchor="b">
            <a:noAutofit/>
          </a:bodyPr>
          <a:lstStyle>
            <a:lvl1pPr algn="ctr" defTabSz="457200" rtl="0" eaLnBrk="1" latinLnBrk="0" hangingPunct="1">
              <a:spcBef>
                <a:spcPct val="0"/>
              </a:spcBef>
              <a:buNone/>
              <a:defRPr sz="3600" b="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dirty="0" smtClean="0"/>
              <a:t>Recognizer Learns from its Mistakes</a:t>
            </a:r>
            <a:endParaRPr lang="en-US" dirty="0"/>
          </a:p>
        </p:txBody>
      </p:sp>
      <mc:AlternateContent xmlns:mc="http://schemas.openxmlformats.org/markup-compatibility/2006" xmlns:p14="http://schemas.microsoft.com/office/powerpoint/2010/main">
        <mc:Choice Requires="p14">
          <p:contentPart p14:bwMode="auto" r:id="rId4">
            <p14:nvContentPartPr>
              <p14:cNvPr id="2" name="Ink 1"/>
              <p14:cNvContentPartPr/>
              <p14:nvPr/>
            </p14:nvContentPartPr>
            <p14:xfrm>
              <a:off x="2671920" y="2502720"/>
              <a:ext cx="6292800" cy="3989160"/>
            </p14:xfrm>
          </p:contentPart>
        </mc:Choice>
        <mc:Fallback xmlns="">
          <p:pic>
            <p:nvPicPr>
              <p:cNvPr id="2" name="Ink 1"/>
              <p:cNvPicPr/>
              <p:nvPr/>
            </p:nvPicPr>
            <p:blipFill>
              <a:blip r:embed="rId5"/>
              <a:stretch>
                <a:fillRect/>
              </a:stretch>
            </p:blipFill>
            <p:spPr>
              <a:xfrm>
                <a:off x="2659320" y="2499120"/>
                <a:ext cx="6317280" cy="4003920"/>
              </a:xfrm>
              <a:prstGeom prst="rect">
                <a:avLst/>
              </a:prstGeom>
            </p:spPr>
          </p:pic>
        </mc:Fallback>
      </mc:AlternateContent>
    </p:spTree>
    <p:extLst>
      <p:ext uri="{BB962C8B-B14F-4D97-AF65-F5344CB8AC3E}">
        <p14:creationId xmlns:p14="http://schemas.microsoft.com/office/powerpoint/2010/main" val="936525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3"/>
          <p:cNvSpPr>
            <a:spLocks noGrp="1"/>
          </p:cNvSpPr>
          <p:nvPr>
            <p:ph type="title"/>
          </p:nvPr>
        </p:nvSpPr>
        <p:spPr>
          <a:xfrm>
            <a:off x="2209800" y="304800"/>
            <a:ext cx="6459120" cy="1442674"/>
          </a:xfrm>
        </p:spPr>
        <p:txBody>
          <a:bodyPr/>
          <a:lstStyle/>
          <a:p>
            <a:r>
              <a:rPr lang="en-US" dirty="0" smtClean="0"/>
              <a:t>Template “Phase-Out”</a:t>
            </a:r>
            <a:endParaRPr lang="en-US" dirty="0"/>
          </a:p>
        </p:txBody>
      </p:sp>
      <p:grpSp>
        <p:nvGrpSpPr>
          <p:cNvPr id="9" name="Group 8"/>
          <p:cNvGrpSpPr/>
          <p:nvPr/>
        </p:nvGrpSpPr>
        <p:grpSpPr>
          <a:xfrm>
            <a:off x="187206" y="199808"/>
            <a:ext cx="2684955" cy="6386736"/>
            <a:chOff x="187206" y="199808"/>
            <a:chExt cx="2684955" cy="6386736"/>
          </a:xfrm>
        </p:grpSpPr>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0" b="100000" l="1361" r="97279"/>
                      </a14:imgEffect>
                    </a14:imgLayer>
                  </a14:imgProps>
                </a:ext>
                <a:ext uri="{28A0092B-C50C-407E-A947-70E740481C1C}">
                  <a14:useLocalDpi xmlns:a14="http://schemas.microsoft.com/office/drawing/2010/main" val="0"/>
                </a:ext>
              </a:extLst>
            </a:blip>
            <a:srcRect/>
            <a:stretch>
              <a:fillRect/>
            </a:stretch>
          </p:blipFill>
          <p:spPr bwMode="auto">
            <a:xfrm rot="21129726">
              <a:off x="187206" y="1777021"/>
              <a:ext cx="1646781" cy="1456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0" b="100000" l="1905" r="97143"/>
                      </a14:imgEffect>
                    </a14:imgLayer>
                  </a14:imgProps>
                </a:ext>
                <a:ext uri="{28A0092B-C50C-407E-A947-70E740481C1C}">
                  <a14:useLocalDpi xmlns:a14="http://schemas.microsoft.com/office/drawing/2010/main" val="0"/>
                </a:ext>
              </a:extLst>
            </a:blip>
            <a:srcRect/>
            <a:stretch>
              <a:fillRect/>
            </a:stretch>
          </p:blipFill>
          <p:spPr bwMode="auto">
            <a:xfrm rot="19380764">
              <a:off x="1491035" y="1052412"/>
              <a:ext cx="100012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3" name="Picture 5"/>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527" b="99237" l="0" r="98446"/>
                      </a14:imgEffect>
                    </a14:imgLayer>
                  </a14:imgProps>
                </a:ext>
                <a:ext uri="{28A0092B-C50C-407E-A947-70E740481C1C}">
                  <a14:useLocalDpi xmlns:a14="http://schemas.microsoft.com/office/drawing/2010/main" val="0"/>
                </a:ext>
              </a:extLst>
            </a:blip>
            <a:srcRect/>
            <a:stretch>
              <a:fillRect/>
            </a:stretch>
          </p:blipFill>
          <p:spPr bwMode="auto">
            <a:xfrm rot="980660">
              <a:off x="367023" y="3891048"/>
              <a:ext cx="183832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0" b="98450" l="2841" r="99432">
                          <a14:foregroundMark x1="22727" y1="40310" x2="22727" y2="40310"/>
                        </a14:backgroundRemoval>
                      </a14:imgEffect>
                    </a14:imgLayer>
                  </a14:imgProps>
                </a:ext>
                <a:ext uri="{28A0092B-C50C-407E-A947-70E740481C1C}">
                  <a14:useLocalDpi xmlns:a14="http://schemas.microsoft.com/office/drawing/2010/main" val="0"/>
                </a:ext>
              </a:extLst>
            </a:blip>
            <a:srcRect/>
            <a:stretch>
              <a:fillRect/>
            </a:stretch>
          </p:blipFill>
          <p:spPr bwMode="auto">
            <a:xfrm rot="21059774">
              <a:off x="228878" y="199808"/>
              <a:ext cx="1676400" cy="1228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11">
              <a:extLst>
                <a:ext uri="{BEBA8EAE-BF5A-486C-A8C5-ECC9F3942E4B}">
                  <a14:imgProps xmlns:a14="http://schemas.microsoft.com/office/drawing/2010/main">
                    <a14:imgLayer r:embed="rId12">
                      <a14:imgEffect>
                        <a14:backgroundRemoval t="0" b="99231" l="2703" r="98649"/>
                      </a14:imgEffect>
                    </a14:imgLayer>
                  </a14:imgProps>
                </a:ext>
                <a:ext uri="{28A0092B-C50C-407E-A947-70E740481C1C}">
                  <a14:useLocalDpi xmlns:a14="http://schemas.microsoft.com/office/drawing/2010/main" val="0"/>
                </a:ext>
              </a:extLst>
            </a:blip>
            <a:srcRect/>
            <a:stretch>
              <a:fillRect/>
            </a:stretch>
          </p:blipFill>
          <p:spPr bwMode="auto">
            <a:xfrm rot="1822834">
              <a:off x="1435506" y="5348294"/>
              <a:ext cx="1409700"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0" b="100000" l="0" r="100000">
                          <a14:foregroundMark x1="57297" y1="20769" x2="57297" y2="20769"/>
                          <a14:foregroundMark x1="32973" y1="9231" x2="32973" y2="9231"/>
                          <a14:foregroundMark x1="70270" y1="34615" x2="70270" y2="34615"/>
                          <a14:foregroundMark x1="73514" y1="52308" x2="73514" y2="52308"/>
                          <a14:foregroundMark x1="91892" y1="37692" x2="91892" y2="37692"/>
                          <a14:foregroundMark x1="55135" y1="86154" x2="55135" y2="86154"/>
                          <a14:foregroundMark x1="18919" y1="95385" x2="18919" y2="95385"/>
                          <a14:foregroundMark x1="1622" y1="69231" x2="1622" y2="69231"/>
                          <a14:foregroundMark x1="3784" y1="95385" x2="3784" y2="95385"/>
                          <a14:foregroundMark x1="2162" y1="36154" x2="2162" y2="36154"/>
                          <a14:foregroundMark x1="2703" y1="7692" x2="2703" y2="7692"/>
                          <a14:backgroundMark x1="43243" y1="57692" x2="43243" y2="57692"/>
                        </a14:backgroundRemoval>
                      </a14:imgEffect>
                    </a14:imgLayer>
                  </a14:imgProps>
                </a:ext>
                <a:ext uri="{28A0092B-C50C-407E-A947-70E740481C1C}">
                  <a14:useLocalDpi xmlns:a14="http://schemas.microsoft.com/office/drawing/2010/main" val="0"/>
                </a:ext>
              </a:extLst>
            </a:blip>
            <a:srcRect/>
            <a:stretch>
              <a:fillRect/>
            </a:stretch>
          </p:blipFill>
          <p:spPr bwMode="auto">
            <a:xfrm rot="9617898">
              <a:off x="1110036" y="2851584"/>
              <a:ext cx="176212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7" name="Picture 9"/>
            <p:cNvPicPr>
              <a:picLocks noChangeAspect="1" noChangeArrowheads="1"/>
            </p:cNvPicPr>
            <p:nvPr/>
          </p:nvPicPr>
          <p:blipFill>
            <a:blip r:embed="rId15">
              <a:extLst>
                <a:ext uri="{BEBA8EAE-BF5A-486C-A8C5-ECC9F3942E4B}">
                  <a14:imgProps xmlns:a14="http://schemas.microsoft.com/office/drawing/2010/main">
                    <a14:imgLayer r:embed="rId16">
                      <a14:imgEffect>
                        <a14:backgroundRemoval t="0" b="100000" l="1418" r="100000">
                          <a14:foregroundMark x1="2128" y1="6154" x2="24823" y2="27692"/>
                        </a14:backgroundRemoval>
                      </a14:imgEffect>
                    </a14:imgLayer>
                  </a14:imgProps>
                </a:ext>
                <a:ext uri="{28A0092B-C50C-407E-A947-70E740481C1C}">
                  <a14:useLocalDpi xmlns:a14="http://schemas.microsoft.com/office/drawing/2010/main" val="0"/>
                </a:ext>
              </a:extLst>
            </a:blip>
            <a:srcRect/>
            <a:stretch>
              <a:fillRect/>
            </a:stretch>
          </p:blipFill>
          <p:spPr bwMode="auto">
            <a:xfrm rot="20577875">
              <a:off x="247514" y="4893963"/>
              <a:ext cx="1343025" cy="1238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2058" name="Picture 10"/>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649827" y="1968469"/>
            <a:ext cx="1404938" cy="166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Multiply 6"/>
          <p:cNvSpPr/>
          <p:nvPr/>
        </p:nvSpPr>
        <p:spPr>
          <a:xfrm>
            <a:off x="5141977" y="1443817"/>
            <a:ext cx="2416969" cy="2714669"/>
          </a:xfrm>
          <a:prstGeom prst="mathMultiply">
            <a:avLst>
              <a:gd name="adj1" fmla="val 63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9" name="Picture 11"/>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589967" y="4688466"/>
            <a:ext cx="1495425"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60" name="Picture 12"/>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rot="20900587">
            <a:off x="3588985" y="3262364"/>
            <a:ext cx="1362075" cy="202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Multiply 19"/>
          <p:cNvSpPr/>
          <p:nvPr/>
        </p:nvSpPr>
        <p:spPr>
          <a:xfrm>
            <a:off x="3061537" y="2993283"/>
            <a:ext cx="2416969" cy="2714669"/>
          </a:xfrm>
          <a:prstGeom prst="mathMultiply">
            <a:avLst>
              <a:gd name="adj1" fmla="val 63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Multiply 20"/>
          <p:cNvSpPr/>
          <p:nvPr/>
        </p:nvSpPr>
        <p:spPr>
          <a:xfrm>
            <a:off x="6204037" y="3955753"/>
            <a:ext cx="2416969" cy="2714669"/>
          </a:xfrm>
          <a:prstGeom prst="mathMultiply">
            <a:avLst>
              <a:gd name="adj1" fmla="val 636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0">
            <p14:nvContentPartPr>
              <p14:cNvPr id="2" name="Ink 1"/>
              <p14:cNvContentPartPr/>
              <p14:nvPr/>
            </p14:nvContentPartPr>
            <p14:xfrm>
              <a:off x="3548520" y="1374120"/>
              <a:ext cx="5482800" cy="3967920"/>
            </p14:xfrm>
          </p:contentPart>
        </mc:Choice>
        <mc:Fallback xmlns="">
          <p:pic>
            <p:nvPicPr>
              <p:cNvPr id="2" name="Ink 1"/>
              <p:cNvPicPr/>
              <p:nvPr/>
            </p:nvPicPr>
            <p:blipFill>
              <a:blip r:embed="rId21"/>
              <a:stretch>
                <a:fillRect/>
              </a:stretch>
            </p:blipFill>
            <p:spPr>
              <a:xfrm>
                <a:off x="3535200" y="1370160"/>
                <a:ext cx="5500080" cy="3983760"/>
              </a:xfrm>
              <a:prstGeom prst="rect">
                <a:avLst/>
              </a:prstGeom>
            </p:spPr>
          </p:pic>
        </mc:Fallback>
      </mc:AlternateContent>
    </p:spTree>
    <p:extLst>
      <p:ext uri="{BB962C8B-B14F-4D97-AF65-F5344CB8AC3E}">
        <p14:creationId xmlns:p14="http://schemas.microsoft.com/office/powerpoint/2010/main" val="327910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205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206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p:stCondLst>
                              <p:cond delay="500"/>
                            </p:stCondLst>
                            <p:childTnLst>
                              <p:par>
                                <p:cTn id="21" presetID="53" presetClass="entr" presetSubtype="16"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p:cTn id="23" dur="500" fill="hold"/>
                                        <p:tgtEl>
                                          <p:spTgt spid="21"/>
                                        </p:tgtEl>
                                        <p:attrNameLst>
                                          <p:attrName>ppt_w</p:attrName>
                                        </p:attrNameLst>
                                      </p:cBhvr>
                                      <p:tavLst>
                                        <p:tav tm="0">
                                          <p:val>
                                            <p:fltVal val="0"/>
                                          </p:val>
                                        </p:tav>
                                        <p:tav tm="100000">
                                          <p:val>
                                            <p:strVal val="#ppt_w"/>
                                          </p:val>
                                        </p:tav>
                                      </p:tavLst>
                                    </p:anim>
                                    <p:anim calcmode="lin" valueType="num">
                                      <p:cBhvr>
                                        <p:cTn id="24" dur="500" fill="hold"/>
                                        <p:tgtEl>
                                          <p:spTgt spid="21"/>
                                        </p:tgtEl>
                                        <p:attrNameLst>
                                          <p:attrName>ppt_h</p:attrName>
                                        </p:attrNameLst>
                                      </p:cBhvr>
                                      <p:tavLst>
                                        <p:tav tm="0">
                                          <p:val>
                                            <p:fltVal val="0"/>
                                          </p:val>
                                        </p:tav>
                                        <p:tav tm="100000">
                                          <p:val>
                                            <p:strVal val="#ppt_h"/>
                                          </p:val>
                                        </p:tav>
                                      </p:tavLst>
                                    </p:anim>
                                    <p:animEffect transition="in" filter="fade">
                                      <p:cBhvr>
                                        <p:cTn id="25" dur="500"/>
                                        <p:tgtEl>
                                          <p:spTgt spid="21"/>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20"/>
                                        </p:tgtEl>
                                        <p:attrNameLst>
                                          <p:attrName>style.visibility</p:attrName>
                                        </p:attrNameLst>
                                      </p:cBhvr>
                                      <p:to>
                                        <p:strVal val="visible"/>
                                      </p:to>
                                    </p:set>
                                    <p:anim calcmode="lin" valueType="num">
                                      <p:cBhvr>
                                        <p:cTn id="29" dur="500" fill="hold"/>
                                        <p:tgtEl>
                                          <p:spTgt spid="20"/>
                                        </p:tgtEl>
                                        <p:attrNameLst>
                                          <p:attrName>ppt_w</p:attrName>
                                        </p:attrNameLst>
                                      </p:cBhvr>
                                      <p:tavLst>
                                        <p:tav tm="0">
                                          <p:val>
                                            <p:fltVal val="0"/>
                                          </p:val>
                                        </p:tav>
                                        <p:tav tm="100000">
                                          <p:val>
                                            <p:strVal val="#ppt_w"/>
                                          </p:val>
                                        </p:tav>
                                      </p:tavLst>
                                    </p:anim>
                                    <p:anim calcmode="lin" valueType="num">
                                      <p:cBhvr>
                                        <p:cTn id="30" dur="500" fill="hold"/>
                                        <p:tgtEl>
                                          <p:spTgt spid="20"/>
                                        </p:tgtEl>
                                        <p:attrNameLst>
                                          <p:attrName>ppt_h</p:attrName>
                                        </p:attrNameLst>
                                      </p:cBhvr>
                                      <p:tavLst>
                                        <p:tav tm="0">
                                          <p:val>
                                            <p:fltVal val="0"/>
                                          </p:val>
                                        </p:tav>
                                        <p:tav tm="100000">
                                          <p:val>
                                            <p:strVal val="#ppt_h"/>
                                          </p:val>
                                        </p:tav>
                                      </p:tavLst>
                                    </p:anim>
                                    <p:animEffect transition="in" filter="fade">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0" grpId="0" animBg="1"/>
      <p:bldP spid="21" grpId="0" animBg="1"/>
    </p:bldLst>
  </p:timing>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Sketchbook">
  <a:themeElements>
    <a:clrScheme name="Sketchbook">
      <a:dk1>
        <a:sysClr val="windowText" lastClr="000000"/>
      </a:dk1>
      <a:lt1>
        <a:sysClr val="window" lastClr="FFFFFF"/>
      </a:lt1>
      <a:dk2>
        <a:srgbClr val="4C1304"/>
      </a:dk2>
      <a:lt2>
        <a:srgbClr val="FFFEE6"/>
      </a:lt2>
      <a:accent1>
        <a:srgbClr val="A63212"/>
      </a:accent1>
      <a:accent2>
        <a:srgbClr val="E68230"/>
      </a:accent2>
      <a:accent3>
        <a:srgbClr val="9BB05E"/>
      </a:accent3>
      <a:accent4>
        <a:srgbClr val="6B9BC7"/>
      </a:accent4>
      <a:accent5>
        <a:srgbClr val="4E66B2"/>
      </a:accent5>
      <a:accent6>
        <a:srgbClr val="8976AC"/>
      </a:accent6>
      <a:hlink>
        <a:srgbClr val="942408"/>
      </a:hlink>
      <a:folHlink>
        <a:srgbClr val="B34F17"/>
      </a:folHlink>
    </a:clrScheme>
    <a:fontScheme name="Sketchbook">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HG明朝B"/>
        <a:font script="Hang" typeface="맑은 고딕"/>
        <a:font script="Hans" typeface="黑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ketchbook">
      <a:fillStyleLst>
        <a:solidFill>
          <a:schemeClr val="phClr"/>
        </a:solidFill>
        <a:gradFill rotWithShape="1">
          <a:gsLst>
            <a:gs pos="0">
              <a:schemeClr val="phClr">
                <a:tint val="10000"/>
                <a:alpha val="94000"/>
                <a:satMod val="120000"/>
                <a:lumMod val="110000"/>
              </a:schemeClr>
            </a:gs>
            <a:gs pos="100000">
              <a:schemeClr val="phClr">
                <a:tint val="80000"/>
                <a:shade val="100000"/>
                <a:satMod val="140000"/>
                <a:lumMod val="120000"/>
              </a:schemeClr>
            </a:gs>
          </a:gsLst>
          <a:lin ang="5400000" scaled="0"/>
        </a:gradFill>
        <a:gradFill rotWithShape="1">
          <a:gsLst>
            <a:gs pos="0">
              <a:schemeClr val="phClr">
                <a:tint val="100000"/>
                <a:shade val="100000"/>
                <a:satMod val="100000"/>
                <a:lumMod val="90000"/>
              </a:schemeClr>
            </a:gs>
            <a:gs pos="100000">
              <a:schemeClr val="phClr">
                <a:tint val="95000"/>
                <a:shade val="100000"/>
                <a:satMod val="110000"/>
                <a:lumMod val="105000"/>
              </a:schemeClr>
            </a:gs>
          </a:gsLst>
          <a:path path="circle">
            <a:fillToRect l="40000" t="100000" r="40000" b="100000"/>
          </a:path>
        </a:gradFill>
      </a:fillStyleLst>
      <a:lnStyleLst>
        <a:ln w="9525" cap="flat" cmpd="sng" algn="ctr">
          <a:solidFill>
            <a:schemeClr val="phClr"/>
          </a:solidFill>
          <a:prstDash val="solid"/>
        </a:ln>
        <a:ln w="19050" cap="flat" cmpd="sng" algn="ctr">
          <a:solidFill>
            <a:schemeClr val="phClr">
              <a:shade val="90000"/>
            </a:schemeClr>
          </a:solidFill>
          <a:prstDash val="solid"/>
        </a:ln>
        <a:ln w="25400" cap="flat" cmpd="sng" algn="ctr">
          <a:solidFill>
            <a:schemeClr val="phClr"/>
          </a:solidFill>
          <a:prstDash val="solid"/>
        </a:ln>
      </a:lnStyleLst>
      <a:effectStyleLst>
        <a:effectStyle>
          <a:effectLst/>
        </a:effectStyle>
        <a:effectStyle>
          <a:effectLst>
            <a:outerShdw blurRad="50800" dist="12700" dir="5400000" rotWithShape="0">
              <a:srgbClr val="000000">
                <a:alpha val="37000"/>
              </a:srgbClr>
            </a:outerShdw>
          </a:effectLst>
        </a:effectStyle>
        <a:effectStyle>
          <a:effectLst>
            <a:outerShdw blurRad="50800" dist="25400" dir="5040000" rotWithShape="0">
              <a:srgbClr val="000000">
                <a:alpha val="44000"/>
              </a:srgbClr>
            </a:outerShdw>
          </a:effectLst>
          <a:scene3d>
            <a:camera prst="orthographicFront">
              <a:rot lat="0" lon="0" rev="0"/>
            </a:camera>
            <a:lightRig rig="threePt" dir="tl"/>
          </a:scene3d>
          <a:sp3d prstMaterial="dkEdge">
            <a:bevelT w="38100" h="25400" prst="coolSlant"/>
          </a:sp3d>
        </a:effectStyle>
      </a:effectStyleLst>
      <a:bgFillStyleLst>
        <a:solidFill>
          <a:schemeClr val="phClr"/>
        </a:solidFill>
        <a:blipFill rotWithShape="1">
          <a:blip xmlns:r="http://schemas.openxmlformats.org/officeDocument/2006/relationships" r:embed="rId1">
            <a:duotone>
              <a:schemeClr val="phClr">
                <a:shade val="55000"/>
                <a:lumMod val="90000"/>
              </a:schemeClr>
              <a:schemeClr val="phClr">
                <a:tint val="92000"/>
                <a:satMod val="120000"/>
                <a:lumMod val="103000"/>
              </a:schemeClr>
            </a:duotone>
          </a:blip>
          <a:stretch/>
        </a:blipFill>
        <a:blipFill rotWithShape="1">
          <a:blip xmlns:r="http://schemas.openxmlformats.org/officeDocument/2006/relationships" r:embed="rId2">
            <a:duotone>
              <a:schemeClr val="phClr">
                <a:shade val="96000"/>
              </a:schemeClr>
              <a:schemeClr val="phClr">
                <a:tint val="98000"/>
              </a:schemeClr>
            </a:duotone>
          </a:blip>
          <a:tile tx="0" ty="0" sx="50000" sy="5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Sketchbook</Template>
  <TotalTime>1086</TotalTime>
  <Words>1059</Words>
  <Application>Microsoft Office PowerPoint</Application>
  <PresentationFormat>On-screen Show (4:3)</PresentationFormat>
  <Paragraphs>171</Paragraphs>
  <Slides>42</Slides>
  <Notes>15</Notes>
  <HiddenSlides>0</HiddenSlides>
  <MMClips>1</MMClips>
  <ScaleCrop>false</ScaleCrop>
  <HeadingPairs>
    <vt:vector size="4" baseType="variant">
      <vt:variant>
        <vt:lpstr>Theme</vt:lpstr>
      </vt:variant>
      <vt:variant>
        <vt:i4>1</vt:i4>
      </vt:variant>
      <vt:variant>
        <vt:lpstr>Slide Titles</vt:lpstr>
      </vt:variant>
      <vt:variant>
        <vt:i4>42</vt:i4>
      </vt:variant>
    </vt:vector>
  </HeadingPairs>
  <TitlesOfParts>
    <vt:vector size="43" baseType="lpstr">
      <vt:lpstr>Sketchbook</vt:lpstr>
      <vt:lpstr>LogiSketch</vt:lpstr>
      <vt:lpstr>PowerPoint Presentation</vt:lpstr>
      <vt:lpstr>LogiSketch</vt:lpstr>
      <vt:lpstr>Recognition</vt:lpstr>
      <vt:lpstr>Recognition: Five Steps</vt:lpstr>
      <vt:lpstr>Shape Recognition</vt:lpstr>
      <vt:lpstr>Adaptive Image Recognition</vt:lpstr>
      <vt:lpstr>PowerPoint Presentation</vt:lpstr>
      <vt:lpstr>Template “Phase-Out”</vt:lpstr>
      <vt:lpstr>User Adaption Improves Recognition</vt:lpstr>
      <vt:lpstr>Nobody’s Perfect</vt:lpstr>
      <vt:lpstr>Shape Refinement</vt:lpstr>
      <vt:lpstr>PowerPoint Presentation</vt:lpstr>
      <vt:lpstr>Limitations</vt:lpstr>
      <vt:lpstr>PowerPoint Presentation</vt:lpstr>
      <vt:lpstr>PowerPoint Presentation</vt:lpstr>
      <vt:lpstr>PowerPoint Presentation</vt:lpstr>
      <vt:lpstr>PowerPoint Presentation</vt:lpstr>
      <vt:lpstr>PowerPoint Presentation</vt:lpstr>
      <vt:lpstr>Results</vt:lpstr>
      <vt:lpstr>User Interface</vt:lpstr>
      <vt:lpstr>Initial User Study</vt:lpstr>
      <vt:lpstr>PowerPoint Presentation</vt:lpstr>
      <vt:lpstr>PowerPoint Presentation</vt:lpstr>
      <vt:lpstr>PowerPoint Presentation</vt:lpstr>
      <vt:lpstr>PowerPoint Presentation</vt:lpstr>
      <vt:lpstr>PowerPoint Presentation</vt:lpstr>
      <vt:lpstr>Creating complex circuits</vt:lpstr>
      <vt:lpstr>PowerPoint Presentation</vt:lpstr>
      <vt:lpstr>PowerPoint Presentation</vt:lpstr>
      <vt:lpstr>Compatibility with other tools </vt:lpstr>
      <vt:lpstr>Future Work</vt:lpstr>
      <vt:lpstr>User Study</vt:lpstr>
      <vt:lpstr>Background</vt:lpstr>
      <vt:lpstr>Research Question &amp; Hypothesis</vt:lpstr>
      <vt:lpstr>Procedure</vt:lpstr>
      <vt:lpstr>Results</vt:lpstr>
      <vt:lpstr>Results</vt:lpstr>
      <vt:lpstr>Good News</vt:lpstr>
      <vt:lpstr>Future Work</vt:lpstr>
      <vt:lpstr>Acknowledgements</vt:lpstr>
      <vt:lpstr>PowerPoint Presentation</vt:lpstr>
    </vt:vector>
  </TitlesOfParts>
  <Company>Harvey Mudd College</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LogiSketch</dc:title>
  <dc:creator>Research</dc:creator>
  <cp:lastModifiedBy>Research</cp:lastModifiedBy>
  <cp:revision>135</cp:revision>
  <dcterms:created xsi:type="dcterms:W3CDTF">2011-07-22T18:09:47Z</dcterms:created>
  <dcterms:modified xsi:type="dcterms:W3CDTF">2011-07-28T21:47:36Z</dcterms:modified>
</cp:coreProperties>
</file>